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6858000" cx="12192000"/>
  <p:notesSz cx="6858000" cy="9144000"/>
  <p:embeddedFontLst>
    <p:embeddedFont>
      <p:font typeface="Proxima Nova"/>
      <p:regular r:id="rId43"/>
      <p:bold r:id="rId44"/>
      <p:italic r:id="rId45"/>
      <p:boldItalic r:id="rId46"/>
    </p:embeddedFont>
    <p:embeddedFont>
      <p:font typeface="Lobster"/>
      <p:regular r:id="rId47"/>
    </p:embeddedFont>
    <p:embeddedFont>
      <p:font typeface="Open Sans"/>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6A40B0F-6BCD-470B-B1DF-DFA4D55C3C4B}">
  <a:tblStyle styleId="{96A40B0F-6BCD-470B-B1DF-DFA4D55C3C4B}"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664C6B20-9865-42D9-9197-677951A14CC3}" styleName="Table_1">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ProximaNova-bold.fntdata"/><Relationship Id="rId43" Type="http://schemas.openxmlformats.org/officeDocument/2006/relationships/font" Target="fonts/ProximaNova-regular.fntdata"/><Relationship Id="rId46" Type="http://schemas.openxmlformats.org/officeDocument/2006/relationships/font" Target="fonts/ProximaNova-boldItalic.fntdata"/><Relationship Id="rId45" Type="http://schemas.openxmlformats.org/officeDocument/2006/relationships/font" Target="fonts/ProximaNova-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OpenSans-regular.fntdata"/><Relationship Id="rId47" Type="http://schemas.openxmlformats.org/officeDocument/2006/relationships/font" Target="fonts/Lobster-regular.fntdata"/><Relationship Id="rId49" Type="http://schemas.openxmlformats.org/officeDocument/2006/relationships/font" Target="fonts/OpenSans-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penSans-boldItalic.fntdata"/><Relationship Id="rId50" Type="http://schemas.openxmlformats.org/officeDocument/2006/relationships/font" Target="fonts/OpenSans-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 name="Google Shape;6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deec6c1885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deec6c1885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gdeec6c1885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p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 name="Google Shape;136;p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deec6c1885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deec6c1885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gdeec6c1885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deec6c1885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deec6c1885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gdeec6c1885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 name="Google Shape;7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 name="Google Shape;7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 name="Google Shape;324;p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5" name="Google Shape;325;p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p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2" name="Google Shape;332;p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 name="Google Shape;338;p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9" name="Google Shape;339;p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 name="Google Shape;9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 name="Google Shape;101;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 name="Google Shape;102;p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 name="Google Shape;107;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 name="Google Shape;108;p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 name="Google Shape;114;p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p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828801" y="2130428"/>
            <a:ext cx="94488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rgbClr val="002060"/>
              </a:buClr>
              <a:buSzPts val="3961"/>
              <a:buFont typeface="Calibri"/>
              <a:buNone/>
              <a:defRPr>
                <a:solidFill>
                  <a:srgbClr val="00206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
          <p:cNvSpPr txBox="1"/>
          <p:nvPr>
            <p:ph idx="1" type="subTitle"/>
          </p:nvPr>
        </p:nvSpPr>
        <p:spPr>
          <a:xfrm>
            <a:off x="2743200" y="3886200"/>
            <a:ext cx="76200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576"/>
              </a:spcBef>
              <a:spcAft>
                <a:spcPts val="0"/>
              </a:spcAft>
              <a:buClr>
                <a:srgbClr val="002060"/>
              </a:buClr>
              <a:buSzPts val="2881"/>
              <a:buNone/>
              <a:defRPr>
                <a:solidFill>
                  <a:srgbClr val="002060"/>
                </a:solidFill>
              </a:defRPr>
            </a:lvl1pPr>
            <a:lvl2pPr lvl="1" algn="ctr">
              <a:lnSpc>
                <a:spcPct val="100000"/>
              </a:lnSpc>
              <a:spcBef>
                <a:spcPts val="504"/>
              </a:spcBef>
              <a:spcAft>
                <a:spcPts val="0"/>
              </a:spcAft>
              <a:buClr>
                <a:srgbClr val="888888"/>
              </a:buClr>
              <a:buSzPts val="2521"/>
              <a:buNone/>
              <a:defRPr>
                <a:solidFill>
                  <a:srgbClr val="888888"/>
                </a:solidFill>
              </a:defRPr>
            </a:lvl2pPr>
            <a:lvl3pPr lvl="2" algn="ctr">
              <a:lnSpc>
                <a:spcPct val="100000"/>
              </a:lnSpc>
              <a:spcBef>
                <a:spcPts val="432"/>
              </a:spcBef>
              <a:spcAft>
                <a:spcPts val="0"/>
              </a:spcAft>
              <a:buClr>
                <a:srgbClr val="888888"/>
              </a:buClr>
              <a:buSzPts val="2160"/>
              <a:buNone/>
              <a:defRPr>
                <a:solidFill>
                  <a:srgbClr val="888888"/>
                </a:solidFill>
              </a:defRPr>
            </a:lvl3pPr>
            <a:lvl4pPr lvl="3" algn="ctr">
              <a:lnSpc>
                <a:spcPct val="100000"/>
              </a:lnSpc>
              <a:spcBef>
                <a:spcPts val="360"/>
              </a:spcBef>
              <a:spcAft>
                <a:spcPts val="0"/>
              </a:spcAft>
              <a:buClr>
                <a:srgbClr val="888888"/>
              </a:buClr>
              <a:buSzPts val="1800"/>
              <a:buNone/>
              <a:defRPr>
                <a:solidFill>
                  <a:srgbClr val="888888"/>
                </a:solidFill>
              </a:defRPr>
            </a:lvl4pPr>
            <a:lvl5pPr lvl="4" algn="ctr">
              <a:lnSpc>
                <a:spcPct val="100000"/>
              </a:lnSpc>
              <a:spcBef>
                <a:spcPts val="360"/>
              </a:spcBef>
              <a:spcAft>
                <a:spcPts val="0"/>
              </a:spcAft>
              <a:buClr>
                <a:srgbClr val="888888"/>
              </a:buClr>
              <a:buSzPts val="1800"/>
              <a:buNone/>
              <a:defRPr>
                <a:solidFill>
                  <a:srgbClr val="888888"/>
                </a:solidFill>
              </a:defRPr>
            </a:lvl5pPr>
            <a:lvl6pPr lvl="5" algn="ctr">
              <a:lnSpc>
                <a:spcPct val="100000"/>
              </a:lnSpc>
              <a:spcBef>
                <a:spcPts val="360"/>
              </a:spcBef>
              <a:spcAft>
                <a:spcPts val="0"/>
              </a:spcAft>
              <a:buClr>
                <a:srgbClr val="888888"/>
              </a:buClr>
              <a:buSzPts val="1800"/>
              <a:buNone/>
              <a:defRPr>
                <a:solidFill>
                  <a:srgbClr val="888888"/>
                </a:solidFill>
              </a:defRPr>
            </a:lvl6pPr>
            <a:lvl7pPr lvl="6" algn="ctr">
              <a:lnSpc>
                <a:spcPct val="100000"/>
              </a:lnSpc>
              <a:spcBef>
                <a:spcPts val="360"/>
              </a:spcBef>
              <a:spcAft>
                <a:spcPts val="0"/>
              </a:spcAft>
              <a:buClr>
                <a:srgbClr val="888888"/>
              </a:buClr>
              <a:buSzPts val="1800"/>
              <a:buNone/>
              <a:defRPr>
                <a:solidFill>
                  <a:srgbClr val="888888"/>
                </a:solidFill>
              </a:defRPr>
            </a:lvl7pPr>
            <a:lvl8pPr lvl="7" algn="ctr">
              <a:lnSpc>
                <a:spcPct val="100000"/>
              </a:lnSpc>
              <a:spcBef>
                <a:spcPts val="360"/>
              </a:spcBef>
              <a:spcAft>
                <a:spcPts val="0"/>
              </a:spcAft>
              <a:buClr>
                <a:srgbClr val="888888"/>
              </a:buClr>
              <a:buSzPts val="1800"/>
              <a:buNone/>
              <a:defRPr>
                <a:solidFill>
                  <a:srgbClr val="888888"/>
                </a:solidFill>
              </a:defRPr>
            </a:lvl8pPr>
            <a:lvl9pPr lvl="8" algn="ctr">
              <a:lnSpc>
                <a:spcPct val="100000"/>
              </a:lnSpc>
              <a:spcBef>
                <a:spcPts val="360"/>
              </a:spcBef>
              <a:spcAft>
                <a:spcPts val="0"/>
              </a:spcAft>
              <a:buClr>
                <a:srgbClr val="888888"/>
              </a:buClr>
              <a:buSzPts val="1800"/>
              <a:buNone/>
              <a:defRPr>
                <a:solidFill>
                  <a:srgbClr val="888888"/>
                </a:solidFill>
              </a:defRPr>
            </a:lvl9pPr>
          </a:lstStyle>
          <a:p/>
        </p:txBody>
      </p:sp>
      <p:sp>
        <p:nvSpPr>
          <p:cNvPr id="18" name="Google Shape;18;p2"/>
          <p:cNvSpPr txBox="1"/>
          <p:nvPr>
            <p:ph idx="11" type="ftr"/>
          </p:nvPr>
        </p:nvSpPr>
        <p:spPr>
          <a:xfrm>
            <a:off x="4165599" y="6356353"/>
            <a:ext cx="6568303" cy="365125"/>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1" sz="1400" u="none" cap="none" strike="noStrike">
                <a:solidFill>
                  <a:schemeClr val="dk1"/>
                </a:solidFill>
                <a:latin typeface="Arial"/>
                <a:ea typeface="Arial"/>
                <a:cs typeface="Arial"/>
                <a:sym typeface="Arial"/>
              </a:defRPr>
            </a:lvl1pPr>
            <a:lvl2pPr lvl="1" marR="0" rtl="0"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9" name="Google Shape;19;p2"/>
          <p:cNvSpPr txBox="1"/>
          <p:nvPr>
            <p:ph idx="12" type="sldNum"/>
          </p:nvPr>
        </p:nvSpPr>
        <p:spPr>
          <a:xfrm>
            <a:off x="203200" y="6324603"/>
            <a:ext cx="609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440"/>
              <a:buFont typeface="Arial"/>
              <a:buNone/>
              <a:defRPr b="0" i="0" sz="1440" u="none" cap="none" strike="noStrike">
                <a:solidFill>
                  <a:srgbClr val="00206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40"/>
              <a:buFont typeface="Arial"/>
              <a:buNone/>
              <a:defRPr b="0" i="0" sz="1440" u="none" cap="none" strike="noStrike">
                <a:solidFill>
                  <a:srgbClr val="00206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40"/>
              <a:buFont typeface="Arial"/>
              <a:buNone/>
              <a:defRPr b="0" i="0" sz="1440" u="none" cap="none" strike="noStrike">
                <a:solidFill>
                  <a:srgbClr val="00206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40"/>
              <a:buFont typeface="Arial"/>
              <a:buNone/>
              <a:defRPr b="0" i="0" sz="1440" u="none" cap="none" strike="noStrike">
                <a:solidFill>
                  <a:srgbClr val="00206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40"/>
              <a:buFont typeface="Arial"/>
              <a:buNone/>
              <a:defRPr b="0" i="0" sz="1440" u="none" cap="none" strike="noStrike">
                <a:solidFill>
                  <a:srgbClr val="00206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40"/>
              <a:buFont typeface="Arial"/>
              <a:buNone/>
              <a:defRPr b="0" i="0" sz="1440" u="none" cap="none" strike="noStrike">
                <a:solidFill>
                  <a:srgbClr val="00206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40"/>
              <a:buFont typeface="Arial"/>
              <a:buNone/>
              <a:defRPr b="0" i="0" sz="1440" u="none" cap="none" strike="noStrike">
                <a:solidFill>
                  <a:srgbClr val="00206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40"/>
              <a:buFont typeface="Arial"/>
              <a:buNone/>
              <a:defRPr b="0" i="0" sz="1440" u="none" cap="none" strike="noStrike">
                <a:solidFill>
                  <a:srgbClr val="00206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40"/>
              <a:buFont typeface="Arial"/>
              <a:buNone/>
              <a:defRPr b="0" i="0" sz="1440" u="none" cap="none" strike="noStrike">
                <a:solidFill>
                  <a:srgbClr val="00206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 name="Shape 20"/>
        <p:cNvGrpSpPr/>
        <p:nvPr/>
      </p:nvGrpSpPr>
      <p:grpSpPr>
        <a:xfrm>
          <a:off x="0" y="0"/>
          <a:ext cx="0" cy="0"/>
          <a:chOff x="0" y="0"/>
          <a:chExt cx="0" cy="0"/>
        </a:xfrm>
      </p:grpSpPr>
      <p:sp>
        <p:nvSpPr>
          <p:cNvPr id="21" name="Google Shape;21;p3"/>
          <p:cNvSpPr txBox="1"/>
          <p:nvPr>
            <p:ph type="title"/>
          </p:nvPr>
        </p:nvSpPr>
        <p:spPr>
          <a:xfrm>
            <a:off x="1219201" y="274638"/>
            <a:ext cx="103632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rgbClr val="002060"/>
              </a:buClr>
              <a:buSzPts val="3961"/>
              <a:buFont typeface="Calibri"/>
              <a:buNone/>
              <a:defRPr>
                <a:solidFill>
                  <a:srgbClr val="00206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3"/>
          <p:cNvSpPr txBox="1"/>
          <p:nvPr>
            <p:ph idx="1" type="body"/>
          </p:nvPr>
        </p:nvSpPr>
        <p:spPr>
          <a:xfrm>
            <a:off x="1219201" y="1600203"/>
            <a:ext cx="103632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3" name="Google Shape;23;p3"/>
          <p:cNvSpPr txBox="1"/>
          <p:nvPr>
            <p:ph idx="12" type="sldNum"/>
          </p:nvPr>
        </p:nvSpPr>
        <p:spPr>
          <a:xfrm>
            <a:off x="203200" y="6324603"/>
            <a:ext cx="609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440"/>
              <a:buFont typeface="Arial"/>
              <a:buNone/>
              <a:defRPr/>
            </a:lvl1pPr>
            <a:lvl2pPr indent="0" lvl="1" marL="0" marR="0" rtl="0" algn="r">
              <a:lnSpc>
                <a:spcPct val="100000"/>
              </a:lnSpc>
              <a:spcBef>
                <a:spcPts val="0"/>
              </a:spcBef>
              <a:spcAft>
                <a:spcPts val="0"/>
              </a:spcAft>
              <a:buClr>
                <a:srgbClr val="000000"/>
              </a:buClr>
              <a:buSzPts val="1440"/>
              <a:buFont typeface="Arial"/>
              <a:buNone/>
              <a:defRPr/>
            </a:lvl2pPr>
            <a:lvl3pPr indent="0" lvl="2" marL="0" marR="0" rtl="0" algn="r">
              <a:lnSpc>
                <a:spcPct val="100000"/>
              </a:lnSpc>
              <a:spcBef>
                <a:spcPts val="0"/>
              </a:spcBef>
              <a:spcAft>
                <a:spcPts val="0"/>
              </a:spcAft>
              <a:buClr>
                <a:srgbClr val="000000"/>
              </a:buClr>
              <a:buSzPts val="1440"/>
              <a:buFont typeface="Arial"/>
              <a:buNone/>
              <a:defRPr/>
            </a:lvl3pPr>
            <a:lvl4pPr indent="0" lvl="3" marL="0" marR="0" rtl="0" algn="r">
              <a:lnSpc>
                <a:spcPct val="100000"/>
              </a:lnSpc>
              <a:spcBef>
                <a:spcPts val="0"/>
              </a:spcBef>
              <a:spcAft>
                <a:spcPts val="0"/>
              </a:spcAft>
              <a:buClr>
                <a:srgbClr val="000000"/>
              </a:buClr>
              <a:buSzPts val="1440"/>
              <a:buFont typeface="Arial"/>
              <a:buNone/>
              <a:defRPr/>
            </a:lvl4pPr>
            <a:lvl5pPr indent="0" lvl="4" marL="0" marR="0" rtl="0" algn="r">
              <a:lnSpc>
                <a:spcPct val="100000"/>
              </a:lnSpc>
              <a:spcBef>
                <a:spcPts val="0"/>
              </a:spcBef>
              <a:spcAft>
                <a:spcPts val="0"/>
              </a:spcAft>
              <a:buClr>
                <a:srgbClr val="000000"/>
              </a:buClr>
              <a:buSzPts val="1440"/>
              <a:buFont typeface="Arial"/>
              <a:buNone/>
              <a:defRPr/>
            </a:lvl5pPr>
            <a:lvl6pPr indent="0" lvl="5" marL="0" marR="0" rtl="0" algn="r">
              <a:lnSpc>
                <a:spcPct val="100000"/>
              </a:lnSpc>
              <a:spcBef>
                <a:spcPts val="0"/>
              </a:spcBef>
              <a:spcAft>
                <a:spcPts val="0"/>
              </a:spcAft>
              <a:buClr>
                <a:srgbClr val="000000"/>
              </a:buClr>
              <a:buSzPts val="1440"/>
              <a:buFont typeface="Arial"/>
              <a:buNone/>
              <a:defRPr/>
            </a:lvl6pPr>
            <a:lvl7pPr indent="0" lvl="6" marL="0" marR="0" rtl="0" algn="r">
              <a:lnSpc>
                <a:spcPct val="100000"/>
              </a:lnSpc>
              <a:spcBef>
                <a:spcPts val="0"/>
              </a:spcBef>
              <a:spcAft>
                <a:spcPts val="0"/>
              </a:spcAft>
              <a:buClr>
                <a:srgbClr val="000000"/>
              </a:buClr>
              <a:buSzPts val="1440"/>
              <a:buFont typeface="Arial"/>
              <a:buNone/>
              <a:defRPr/>
            </a:lvl7pPr>
            <a:lvl8pPr indent="0" lvl="7" marL="0" marR="0" rtl="0" algn="r">
              <a:lnSpc>
                <a:spcPct val="100000"/>
              </a:lnSpc>
              <a:spcBef>
                <a:spcPts val="0"/>
              </a:spcBef>
              <a:spcAft>
                <a:spcPts val="0"/>
              </a:spcAft>
              <a:buClr>
                <a:srgbClr val="000000"/>
              </a:buClr>
              <a:buSzPts val="1440"/>
              <a:buFont typeface="Arial"/>
              <a:buNone/>
              <a:defRPr/>
            </a:lvl8pPr>
            <a:lvl9pPr indent="0" lvl="8" marL="0" marR="0" rtl="0" algn="r">
              <a:lnSpc>
                <a:spcPct val="100000"/>
              </a:lnSpc>
              <a:spcBef>
                <a:spcPts val="0"/>
              </a:spcBef>
              <a:spcAft>
                <a:spcPts val="0"/>
              </a:spcAft>
              <a:buClr>
                <a:srgbClr val="000000"/>
              </a:buClr>
              <a:buSzPts val="1440"/>
              <a:buFont typeface="Arial"/>
              <a:buNone/>
              <a:defRPr/>
            </a:lvl9pPr>
          </a:lstStyle>
          <a:p>
            <a:pPr indent="0" lvl="0" marL="0" rtl="0" algn="r">
              <a:spcBef>
                <a:spcPts val="0"/>
              </a:spcBef>
              <a:spcAft>
                <a:spcPts val="0"/>
              </a:spcAft>
              <a:buNone/>
            </a:pPr>
            <a:r>
              <a:t/>
            </a:r>
            <a:endParaRPr/>
          </a:p>
          <a:p>
            <a:pPr indent="0" lvl="0" marL="0" rtl="0" algn="r">
              <a:spcBef>
                <a:spcPts val="0"/>
              </a:spcBef>
              <a:spcAft>
                <a:spcPts val="0"/>
              </a:spcAft>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sp>
        <p:nvSpPr>
          <p:cNvPr id="25" name="Google Shape;25;p4"/>
          <p:cNvSpPr txBox="1"/>
          <p:nvPr>
            <p:ph type="title"/>
          </p:nvPr>
        </p:nvSpPr>
        <p:spPr>
          <a:xfrm>
            <a:off x="1828800" y="4406903"/>
            <a:ext cx="9497484"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3601"/>
              <a:buFont typeface="Calibri"/>
              <a:buNone/>
              <a:defRPr b="1" sz="36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txBox="1"/>
          <p:nvPr>
            <p:ph idx="1" type="body"/>
          </p:nvPr>
        </p:nvSpPr>
        <p:spPr>
          <a:xfrm>
            <a:off x="1828800" y="2906713"/>
            <a:ext cx="9497484"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360"/>
              </a:spcBef>
              <a:spcAft>
                <a:spcPts val="0"/>
              </a:spcAft>
              <a:buClr>
                <a:srgbClr val="888888"/>
              </a:buClr>
              <a:buSzPts val="1800"/>
              <a:buNone/>
              <a:defRPr sz="1800">
                <a:solidFill>
                  <a:srgbClr val="888888"/>
                </a:solidFill>
              </a:defRPr>
            </a:lvl1pPr>
            <a:lvl2pPr indent="-228600" lvl="1" marL="914400" algn="l">
              <a:lnSpc>
                <a:spcPct val="100000"/>
              </a:lnSpc>
              <a:spcBef>
                <a:spcPts val="324"/>
              </a:spcBef>
              <a:spcAft>
                <a:spcPts val="0"/>
              </a:spcAft>
              <a:buClr>
                <a:srgbClr val="888888"/>
              </a:buClr>
              <a:buSzPts val="1620"/>
              <a:buNone/>
              <a:defRPr sz="1620">
                <a:solidFill>
                  <a:srgbClr val="888888"/>
                </a:solidFill>
              </a:defRPr>
            </a:lvl2pPr>
            <a:lvl3pPr indent="-228600" lvl="2" marL="1371600" algn="l">
              <a:lnSpc>
                <a:spcPct val="100000"/>
              </a:lnSpc>
              <a:spcBef>
                <a:spcPts val="288"/>
              </a:spcBef>
              <a:spcAft>
                <a:spcPts val="0"/>
              </a:spcAft>
              <a:buClr>
                <a:srgbClr val="888888"/>
              </a:buClr>
              <a:buSzPts val="1440"/>
              <a:buNone/>
              <a:defRPr sz="1440">
                <a:solidFill>
                  <a:srgbClr val="888888"/>
                </a:solidFill>
              </a:defRPr>
            </a:lvl3pPr>
            <a:lvl4pPr indent="-228600" lvl="3" marL="1828800" algn="l">
              <a:lnSpc>
                <a:spcPct val="100000"/>
              </a:lnSpc>
              <a:spcBef>
                <a:spcPts val="252"/>
              </a:spcBef>
              <a:spcAft>
                <a:spcPts val="0"/>
              </a:spcAft>
              <a:buClr>
                <a:srgbClr val="888888"/>
              </a:buClr>
              <a:buSzPts val="1260"/>
              <a:buNone/>
              <a:defRPr sz="1260">
                <a:solidFill>
                  <a:srgbClr val="888888"/>
                </a:solidFill>
              </a:defRPr>
            </a:lvl4pPr>
            <a:lvl5pPr indent="-228600" lvl="4" marL="2286000" algn="l">
              <a:lnSpc>
                <a:spcPct val="100000"/>
              </a:lnSpc>
              <a:spcBef>
                <a:spcPts val="252"/>
              </a:spcBef>
              <a:spcAft>
                <a:spcPts val="0"/>
              </a:spcAft>
              <a:buClr>
                <a:srgbClr val="888888"/>
              </a:buClr>
              <a:buSzPts val="1260"/>
              <a:buNone/>
              <a:defRPr sz="1260">
                <a:solidFill>
                  <a:srgbClr val="888888"/>
                </a:solidFill>
              </a:defRPr>
            </a:lvl5pPr>
            <a:lvl6pPr indent="-228600" lvl="5" marL="2743200" algn="l">
              <a:lnSpc>
                <a:spcPct val="100000"/>
              </a:lnSpc>
              <a:spcBef>
                <a:spcPts val="252"/>
              </a:spcBef>
              <a:spcAft>
                <a:spcPts val="0"/>
              </a:spcAft>
              <a:buClr>
                <a:srgbClr val="888888"/>
              </a:buClr>
              <a:buSzPts val="1260"/>
              <a:buNone/>
              <a:defRPr sz="1260">
                <a:solidFill>
                  <a:srgbClr val="888888"/>
                </a:solidFill>
              </a:defRPr>
            </a:lvl6pPr>
            <a:lvl7pPr indent="-228600" lvl="6" marL="3200400" algn="l">
              <a:lnSpc>
                <a:spcPct val="100000"/>
              </a:lnSpc>
              <a:spcBef>
                <a:spcPts val="252"/>
              </a:spcBef>
              <a:spcAft>
                <a:spcPts val="0"/>
              </a:spcAft>
              <a:buClr>
                <a:srgbClr val="888888"/>
              </a:buClr>
              <a:buSzPts val="1260"/>
              <a:buNone/>
              <a:defRPr sz="1260">
                <a:solidFill>
                  <a:srgbClr val="888888"/>
                </a:solidFill>
              </a:defRPr>
            </a:lvl7pPr>
            <a:lvl8pPr indent="-228600" lvl="7" marL="3657600" algn="l">
              <a:lnSpc>
                <a:spcPct val="100000"/>
              </a:lnSpc>
              <a:spcBef>
                <a:spcPts val="252"/>
              </a:spcBef>
              <a:spcAft>
                <a:spcPts val="0"/>
              </a:spcAft>
              <a:buClr>
                <a:srgbClr val="888888"/>
              </a:buClr>
              <a:buSzPts val="1260"/>
              <a:buNone/>
              <a:defRPr sz="1260">
                <a:solidFill>
                  <a:srgbClr val="888888"/>
                </a:solidFill>
              </a:defRPr>
            </a:lvl8pPr>
            <a:lvl9pPr indent="-228600" lvl="8" marL="4114800" algn="l">
              <a:lnSpc>
                <a:spcPct val="100000"/>
              </a:lnSpc>
              <a:spcBef>
                <a:spcPts val="252"/>
              </a:spcBef>
              <a:spcAft>
                <a:spcPts val="0"/>
              </a:spcAft>
              <a:buClr>
                <a:srgbClr val="888888"/>
              </a:buClr>
              <a:buSzPts val="1260"/>
              <a:buNone/>
              <a:defRPr sz="1260">
                <a:solidFill>
                  <a:srgbClr val="888888"/>
                </a:solidFill>
              </a:defRPr>
            </a:lvl9pPr>
          </a:lstStyle>
          <a:p/>
        </p:txBody>
      </p:sp>
      <p:sp>
        <p:nvSpPr>
          <p:cNvPr id="27" name="Google Shape;27;p4"/>
          <p:cNvSpPr txBox="1"/>
          <p:nvPr>
            <p:ph idx="10" type="dt"/>
          </p:nvPr>
        </p:nvSpPr>
        <p:spPr>
          <a:xfrm>
            <a:off x="609600" y="6356353"/>
            <a:ext cx="2844800" cy="365125"/>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8" name="Google Shape;28;p4"/>
          <p:cNvSpPr txBox="1"/>
          <p:nvPr>
            <p:ph idx="12" type="sldNum"/>
          </p:nvPr>
        </p:nvSpPr>
        <p:spPr>
          <a:xfrm>
            <a:off x="203200" y="6324603"/>
            <a:ext cx="609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440"/>
              <a:buFont typeface="Arial"/>
              <a:buNone/>
              <a:defRPr b="0" i="0" sz="1440" u="none" cap="none" strike="noStrike">
                <a:solidFill>
                  <a:srgbClr val="33333C"/>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40"/>
              <a:buFont typeface="Arial"/>
              <a:buNone/>
              <a:defRPr b="0" i="0" sz="1440" u="none" cap="none" strike="noStrike">
                <a:solidFill>
                  <a:srgbClr val="33333C"/>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40"/>
              <a:buFont typeface="Arial"/>
              <a:buNone/>
              <a:defRPr b="0" i="0" sz="1440" u="none" cap="none" strike="noStrike">
                <a:solidFill>
                  <a:srgbClr val="33333C"/>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40"/>
              <a:buFont typeface="Arial"/>
              <a:buNone/>
              <a:defRPr b="0" i="0" sz="1440" u="none" cap="none" strike="noStrike">
                <a:solidFill>
                  <a:srgbClr val="33333C"/>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40"/>
              <a:buFont typeface="Arial"/>
              <a:buNone/>
              <a:defRPr b="0" i="0" sz="1440" u="none" cap="none" strike="noStrike">
                <a:solidFill>
                  <a:srgbClr val="33333C"/>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40"/>
              <a:buFont typeface="Arial"/>
              <a:buNone/>
              <a:defRPr b="0" i="0" sz="1440" u="none" cap="none" strike="noStrike">
                <a:solidFill>
                  <a:srgbClr val="33333C"/>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40"/>
              <a:buFont typeface="Arial"/>
              <a:buNone/>
              <a:defRPr b="0" i="0" sz="1440" u="none" cap="none" strike="noStrike">
                <a:solidFill>
                  <a:srgbClr val="33333C"/>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40"/>
              <a:buFont typeface="Arial"/>
              <a:buNone/>
              <a:defRPr b="0" i="0" sz="1440" u="none" cap="none" strike="noStrike">
                <a:solidFill>
                  <a:srgbClr val="33333C"/>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40"/>
              <a:buFont typeface="Arial"/>
              <a:buNone/>
              <a:defRPr b="0" i="0" sz="1440" u="none" cap="none" strike="noStrike">
                <a:solidFill>
                  <a:srgbClr val="33333C"/>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29" name="Google Shape;29;p4"/>
          <p:cNvSpPr/>
          <p:nvPr/>
        </p:nvSpPr>
        <p:spPr>
          <a:xfrm>
            <a:off x="3781394" y="3244334"/>
            <a:ext cx="3155159" cy="34163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620"/>
              <a:buFont typeface="Arial"/>
              <a:buNone/>
            </a:pPr>
            <a:r>
              <a:rPr b="0" i="0" lang="en-GB" sz="1620" u="none" cap="none" strike="noStrike">
                <a:solidFill>
                  <a:schemeClr val="dk1"/>
                </a:solidFill>
                <a:latin typeface="Arial"/>
                <a:ea typeface="Arial"/>
                <a:cs typeface="Arial"/>
                <a:sym typeface="Arial"/>
              </a:rPr>
              <a:t>1022- Unit 5 - Instructor: S. Vincent</a:t>
            </a:r>
            <a:endParaRPr b="0" i="0" sz="1400" u="none" cap="none" strike="noStrike">
              <a:solidFill>
                <a:srgbClr val="000000"/>
              </a:solidFill>
              <a:latin typeface="Arial"/>
              <a:ea typeface="Arial"/>
              <a:cs typeface="Arial"/>
              <a:sym typeface="Arial"/>
            </a:endParaRPr>
          </a:p>
        </p:txBody>
      </p:sp>
      <p:sp>
        <p:nvSpPr>
          <p:cNvPr id="30" name="Google Shape;30;p4"/>
          <p:cNvSpPr txBox="1"/>
          <p:nvPr/>
        </p:nvSpPr>
        <p:spPr>
          <a:xfrm>
            <a:off x="4033795" y="6324602"/>
            <a:ext cx="7540369" cy="36512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Arial"/>
                <a:ea typeface="Arial"/>
                <a:cs typeface="Arial"/>
                <a:sym typeface="Arial"/>
              </a:rPr>
              <a:t>Course Name, Module # 			Your name</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5"/>
          <p:cNvSpPr txBox="1"/>
          <p:nvPr>
            <p:ph type="title"/>
          </p:nvPr>
        </p:nvSpPr>
        <p:spPr>
          <a:xfrm>
            <a:off x="1219201" y="274638"/>
            <a:ext cx="103632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rgbClr val="002060"/>
              </a:buClr>
              <a:buSzPts val="3961"/>
              <a:buFont typeface="Calibri"/>
              <a:buNone/>
              <a:defRPr b="1">
                <a:solidFill>
                  <a:srgbClr val="00206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
          <p:cNvSpPr txBox="1"/>
          <p:nvPr>
            <p:ph idx="1" type="body"/>
          </p:nvPr>
        </p:nvSpPr>
        <p:spPr>
          <a:xfrm>
            <a:off x="1219200" y="1600203"/>
            <a:ext cx="4775200" cy="4525963"/>
          </a:xfrm>
          <a:prstGeom prst="rect">
            <a:avLst/>
          </a:prstGeom>
          <a:noFill/>
          <a:ln>
            <a:noFill/>
          </a:ln>
        </p:spPr>
        <p:txBody>
          <a:bodyPr anchorCtr="0" anchor="t" bIns="45700" lIns="91425" spcFirstLastPara="1" rIns="91425" wrap="square" tIns="45700">
            <a:normAutofit/>
          </a:bodyPr>
          <a:lstStyle>
            <a:lvl1pPr indent="-388683" lvl="0" marL="457200" algn="l">
              <a:lnSpc>
                <a:spcPct val="100000"/>
              </a:lnSpc>
              <a:spcBef>
                <a:spcPts val="504"/>
              </a:spcBef>
              <a:spcAft>
                <a:spcPts val="0"/>
              </a:spcAft>
              <a:buClr>
                <a:schemeClr val="dk1"/>
              </a:buClr>
              <a:buSzPts val="2521"/>
              <a:buChar char="•"/>
              <a:defRPr sz="2521"/>
            </a:lvl1pPr>
            <a:lvl2pPr indent="-365760" lvl="1" marL="914400" algn="l">
              <a:lnSpc>
                <a:spcPct val="100000"/>
              </a:lnSpc>
              <a:spcBef>
                <a:spcPts val="432"/>
              </a:spcBef>
              <a:spcAft>
                <a:spcPts val="0"/>
              </a:spcAft>
              <a:buClr>
                <a:schemeClr val="dk1"/>
              </a:buClr>
              <a:buSzPts val="2160"/>
              <a:buChar char="–"/>
              <a:defRPr sz="2160"/>
            </a:lvl2pPr>
            <a:lvl3pPr indent="-342900" lvl="2" marL="1371600" algn="l">
              <a:lnSpc>
                <a:spcPct val="100000"/>
              </a:lnSpc>
              <a:spcBef>
                <a:spcPts val="360"/>
              </a:spcBef>
              <a:spcAft>
                <a:spcPts val="0"/>
              </a:spcAft>
              <a:buClr>
                <a:schemeClr val="dk1"/>
              </a:buClr>
              <a:buSzPts val="1800"/>
              <a:buChar char="•"/>
              <a:defRPr sz="1800"/>
            </a:lvl3pPr>
            <a:lvl4pPr indent="-331469" lvl="3" marL="1828800" algn="l">
              <a:lnSpc>
                <a:spcPct val="100000"/>
              </a:lnSpc>
              <a:spcBef>
                <a:spcPts val="324"/>
              </a:spcBef>
              <a:spcAft>
                <a:spcPts val="0"/>
              </a:spcAft>
              <a:buClr>
                <a:schemeClr val="dk1"/>
              </a:buClr>
              <a:buSzPts val="1620"/>
              <a:buChar char="–"/>
              <a:defRPr sz="1620"/>
            </a:lvl4pPr>
            <a:lvl5pPr indent="-331470" lvl="4" marL="2286000" algn="l">
              <a:lnSpc>
                <a:spcPct val="100000"/>
              </a:lnSpc>
              <a:spcBef>
                <a:spcPts val="324"/>
              </a:spcBef>
              <a:spcAft>
                <a:spcPts val="0"/>
              </a:spcAft>
              <a:buClr>
                <a:schemeClr val="dk1"/>
              </a:buClr>
              <a:buSzPts val="1620"/>
              <a:buChar char="»"/>
              <a:defRPr sz="1620"/>
            </a:lvl5pPr>
            <a:lvl6pPr indent="-331470" lvl="5" marL="2743200" algn="l">
              <a:lnSpc>
                <a:spcPct val="100000"/>
              </a:lnSpc>
              <a:spcBef>
                <a:spcPts val="324"/>
              </a:spcBef>
              <a:spcAft>
                <a:spcPts val="0"/>
              </a:spcAft>
              <a:buClr>
                <a:schemeClr val="dk1"/>
              </a:buClr>
              <a:buSzPts val="1620"/>
              <a:buChar char="•"/>
              <a:defRPr sz="1620"/>
            </a:lvl6pPr>
            <a:lvl7pPr indent="-331470" lvl="6" marL="3200400" algn="l">
              <a:lnSpc>
                <a:spcPct val="100000"/>
              </a:lnSpc>
              <a:spcBef>
                <a:spcPts val="324"/>
              </a:spcBef>
              <a:spcAft>
                <a:spcPts val="0"/>
              </a:spcAft>
              <a:buClr>
                <a:schemeClr val="dk1"/>
              </a:buClr>
              <a:buSzPts val="1620"/>
              <a:buChar char="•"/>
              <a:defRPr sz="1620"/>
            </a:lvl7pPr>
            <a:lvl8pPr indent="-331470" lvl="7" marL="3657600" algn="l">
              <a:lnSpc>
                <a:spcPct val="100000"/>
              </a:lnSpc>
              <a:spcBef>
                <a:spcPts val="324"/>
              </a:spcBef>
              <a:spcAft>
                <a:spcPts val="0"/>
              </a:spcAft>
              <a:buClr>
                <a:schemeClr val="dk1"/>
              </a:buClr>
              <a:buSzPts val="1620"/>
              <a:buChar char="•"/>
              <a:defRPr sz="1620"/>
            </a:lvl8pPr>
            <a:lvl9pPr indent="-331470" lvl="8" marL="4114800" algn="l">
              <a:lnSpc>
                <a:spcPct val="100000"/>
              </a:lnSpc>
              <a:spcBef>
                <a:spcPts val="324"/>
              </a:spcBef>
              <a:spcAft>
                <a:spcPts val="0"/>
              </a:spcAft>
              <a:buClr>
                <a:schemeClr val="dk1"/>
              </a:buClr>
              <a:buSzPts val="1620"/>
              <a:buChar char="•"/>
              <a:defRPr sz="1620"/>
            </a:lvl9pPr>
          </a:lstStyle>
          <a:p/>
        </p:txBody>
      </p:sp>
      <p:sp>
        <p:nvSpPr>
          <p:cNvPr id="34" name="Google Shape;34;p5"/>
          <p:cNvSpPr txBox="1"/>
          <p:nvPr>
            <p:ph idx="2" type="body"/>
          </p:nvPr>
        </p:nvSpPr>
        <p:spPr>
          <a:xfrm>
            <a:off x="6197600" y="1600203"/>
            <a:ext cx="5384800" cy="4525963"/>
          </a:xfrm>
          <a:prstGeom prst="rect">
            <a:avLst/>
          </a:prstGeom>
          <a:noFill/>
          <a:ln>
            <a:noFill/>
          </a:ln>
        </p:spPr>
        <p:txBody>
          <a:bodyPr anchorCtr="0" anchor="t" bIns="45700" lIns="91425" spcFirstLastPara="1" rIns="91425" wrap="square" tIns="45700">
            <a:normAutofit/>
          </a:bodyPr>
          <a:lstStyle>
            <a:lvl1pPr indent="-388683" lvl="0" marL="457200" algn="l">
              <a:lnSpc>
                <a:spcPct val="100000"/>
              </a:lnSpc>
              <a:spcBef>
                <a:spcPts val="504"/>
              </a:spcBef>
              <a:spcAft>
                <a:spcPts val="0"/>
              </a:spcAft>
              <a:buClr>
                <a:schemeClr val="dk1"/>
              </a:buClr>
              <a:buSzPts val="2521"/>
              <a:buChar char="•"/>
              <a:defRPr sz="2521"/>
            </a:lvl1pPr>
            <a:lvl2pPr indent="-365760" lvl="1" marL="914400" algn="l">
              <a:lnSpc>
                <a:spcPct val="100000"/>
              </a:lnSpc>
              <a:spcBef>
                <a:spcPts val="432"/>
              </a:spcBef>
              <a:spcAft>
                <a:spcPts val="0"/>
              </a:spcAft>
              <a:buClr>
                <a:schemeClr val="dk1"/>
              </a:buClr>
              <a:buSzPts val="2160"/>
              <a:buChar char="–"/>
              <a:defRPr sz="2160"/>
            </a:lvl2pPr>
            <a:lvl3pPr indent="-342900" lvl="2" marL="1371600" algn="l">
              <a:lnSpc>
                <a:spcPct val="100000"/>
              </a:lnSpc>
              <a:spcBef>
                <a:spcPts val="360"/>
              </a:spcBef>
              <a:spcAft>
                <a:spcPts val="0"/>
              </a:spcAft>
              <a:buClr>
                <a:schemeClr val="dk1"/>
              </a:buClr>
              <a:buSzPts val="1800"/>
              <a:buChar char="•"/>
              <a:defRPr sz="1800"/>
            </a:lvl3pPr>
            <a:lvl4pPr indent="-331469" lvl="3" marL="1828800" algn="l">
              <a:lnSpc>
                <a:spcPct val="100000"/>
              </a:lnSpc>
              <a:spcBef>
                <a:spcPts val="324"/>
              </a:spcBef>
              <a:spcAft>
                <a:spcPts val="0"/>
              </a:spcAft>
              <a:buClr>
                <a:schemeClr val="dk1"/>
              </a:buClr>
              <a:buSzPts val="1620"/>
              <a:buChar char="–"/>
              <a:defRPr sz="1620"/>
            </a:lvl4pPr>
            <a:lvl5pPr indent="-331470" lvl="4" marL="2286000" algn="l">
              <a:lnSpc>
                <a:spcPct val="100000"/>
              </a:lnSpc>
              <a:spcBef>
                <a:spcPts val="324"/>
              </a:spcBef>
              <a:spcAft>
                <a:spcPts val="0"/>
              </a:spcAft>
              <a:buClr>
                <a:schemeClr val="dk1"/>
              </a:buClr>
              <a:buSzPts val="1620"/>
              <a:buChar char="»"/>
              <a:defRPr sz="1620"/>
            </a:lvl5pPr>
            <a:lvl6pPr indent="-331470" lvl="5" marL="2743200" algn="l">
              <a:lnSpc>
                <a:spcPct val="100000"/>
              </a:lnSpc>
              <a:spcBef>
                <a:spcPts val="324"/>
              </a:spcBef>
              <a:spcAft>
                <a:spcPts val="0"/>
              </a:spcAft>
              <a:buClr>
                <a:schemeClr val="dk1"/>
              </a:buClr>
              <a:buSzPts val="1620"/>
              <a:buChar char="•"/>
              <a:defRPr sz="1620"/>
            </a:lvl6pPr>
            <a:lvl7pPr indent="-331470" lvl="6" marL="3200400" algn="l">
              <a:lnSpc>
                <a:spcPct val="100000"/>
              </a:lnSpc>
              <a:spcBef>
                <a:spcPts val="324"/>
              </a:spcBef>
              <a:spcAft>
                <a:spcPts val="0"/>
              </a:spcAft>
              <a:buClr>
                <a:schemeClr val="dk1"/>
              </a:buClr>
              <a:buSzPts val="1620"/>
              <a:buChar char="•"/>
              <a:defRPr sz="1620"/>
            </a:lvl7pPr>
            <a:lvl8pPr indent="-331470" lvl="7" marL="3657600" algn="l">
              <a:lnSpc>
                <a:spcPct val="100000"/>
              </a:lnSpc>
              <a:spcBef>
                <a:spcPts val="324"/>
              </a:spcBef>
              <a:spcAft>
                <a:spcPts val="0"/>
              </a:spcAft>
              <a:buClr>
                <a:schemeClr val="dk1"/>
              </a:buClr>
              <a:buSzPts val="1620"/>
              <a:buChar char="•"/>
              <a:defRPr sz="1620"/>
            </a:lvl8pPr>
            <a:lvl9pPr indent="-331470" lvl="8" marL="4114800" algn="l">
              <a:lnSpc>
                <a:spcPct val="100000"/>
              </a:lnSpc>
              <a:spcBef>
                <a:spcPts val="324"/>
              </a:spcBef>
              <a:spcAft>
                <a:spcPts val="0"/>
              </a:spcAft>
              <a:buClr>
                <a:schemeClr val="dk1"/>
              </a:buClr>
              <a:buSzPts val="1620"/>
              <a:buChar char="•"/>
              <a:defRPr sz="1620"/>
            </a:lvl9pPr>
          </a:lstStyle>
          <a:p/>
        </p:txBody>
      </p:sp>
      <p:sp>
        <p:nvSpPr>
          <p:cNvPr id="35" name="Google Shape;35;p5"/>
          <p:cNvSpPr txBox="1"/>
          <p:nvPr>
            <p:ph idx="10" type="dt"/>
          </p:nvPr>
        </p:nvSpPr>
        <p:spPr>
          <a:xfrm>
            <a:off x="609600" y="6356353"/>
            <a:ext cx="2844800" cy="365125"/>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6" name="Google Shape;36;p5"/>
          <p:cNvSpPr txBox="1"/>
          <p:nvPr>
            <p:ph idx="12" type="sldNum"/>
          </p:nvPr>
        </p:nvSpPr>
        <p:spPr>
          <a:xfrm>
            <a:off x="203200" y="6324603"/>
            <a:ext cx="609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440"/>
              <a:buFont typeface="Arial"/>
              <a:buNone/>
              <a:defRPr b="0" i="0" sz="1440" u="none" cap="none" strike="noStrike">
                <a:solidFill>
                  <a:srgbClr val="33333C"/>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40"/>
              <a:buFont typeface="Arial"/>
              <a:buNone/>
              <a:defRPr b="0" i="0" sz="1440" u="none" cap="none" strike="noStrike">
                <a:solidFill>
                  <a:srgbClr val="33333C"/>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40"/>
              <a:buFont typeface="Arial"/>
              <a:buNone/>
              <a:defRPr b="0" i="0" sz="1440" u="none" cap="none" strike="noStrike">
                <a:solidFill>
                  <a:srgbClr val="33333C"/>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40"/>
              <a:buFont typeface="Arial"/>
              <a:buNone/>
              <a:defRPr b="0" i="0" sz="1440" u="none" cap="none" strike="noStrike">
                <a:solidFill>
                  <a:srgbClr val="33333C"/>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40"/>
              <a:buFont typeface="Arial"/>
              <a:buNone/>
              <a:defRPr b="0" i="0" sz="1440" u="none" cap="none" strike="noStrike">
                <a:solidFill>
                  <a:srgbClr val="33333C"/>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40"/>
              <a:buFont typeface="Arial"/>
              <a:buNone/>
              <a:defRPr b="0" i="0" sz="1440" u="none" cap="none" strike="noStrike">
                <a:solidFill>
                  <a:srgbClr val="33333C"/>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40"/>
              <a:buFont typeface="Arial"/>
              <a:buNone/>
              <a:defRPr b="0" i="0" sz="1440" u="none" cap="none" strike="noStrike">
                <a:solidFill>
                  <a:srgbClr val="33333C"/>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40"/>
              <a:buFont typeface="Arial"/>
              <a:buNone/>
              <a:defRPr b="0" i="0" sz="1440" u="none" cap="none" strike="noStrike">
                <a:solidFill>
                  <a:srgbClr val="33333C"/>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40"/>
              <a:buFont typeface="Arial"/>
              <a:buNone/>
              <a:defRPr b="0" i="0" sz="1440" u="none" cap="none" strike="noStrike">
                <a:solidFill>
                  <a:srgbClr val="33333C"/>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37" name="Google Shape;37;p5"/>
          <p:cNvSpPr txBox="1"/>
          <p:nvPr>
            <p:ph idx="11" type="ftr"/>
          </p:nvPr>
        </p:nvSpPr>
        <p:spPr>
          <a:xfrm>
            <a:off x="4165599" y="6356353"/>
            <a:ext cx="6568303" cy="365125"/>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6"/>
          <p:cNvSpPr txBox="1"/>
          <p:nvPr>
            <p:ph type="title"/>
          </p:nvPr>
        </p:nvSpPr>
        <p:spPr>
          <a:xfrm>
            <a:off x="1219201" y="274638"/>
            <a:ext cx="103632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rgbClr val="002060"/>
              </a:buClr>
              <a:buSzPts val="3961"/>
              <a:buFont typeface="Calibri"/>
              <a:buNone/>
              <a:defRPr>
                <a:solidFill>
                  <a:srgbClr val="00206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6"/>
          <p:cNvSpPr txBox="1"/>
          <p:nvPr>
            <p:ph idx="1" type="body"/>
          </p:nvPr>
        </p:nvSpPr>
        <p:spPr>
          <a:xfrm>
            <a:off x="1219202" y="1535113"/>
            <a:ext cx="4777317"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32"/>
              </a:spcBef>
              <a:spcAft>
                <a:spcPts val="0"/>
              </a:spcAft>
              <a:buClr>
                <a:srgbClr val="002060"/>
              </a:buClr>
              <a:buSzPts val="2160"/>
              <a:buNone/>
              <a:defRPr b="1" sz="2160">
                <a:solidFill>
                  <a:srgbClr val="002060"/>
                </a:solidFill>
              </a:defRPr>
            </a:lvl1pPr>
            <a:lvl2pPr indent="-228600" lvl="1" marL="914400" algn="l">
              <a:lnSpc>
                <a:spcPct val="100000"/>
              </a:lnSpc>
              <a:spcBef>
                <a:spcPts val="360"/>
              </a:spcBef>
              <a:spcAft>
                <a:spcPts val="0"/>
              </a:spcAft>
              <a:buClr>
                <a:schemeClr val="dk1"/>
              </a:buClr>
              <a:buSzPts val="1800"/>
              <a:buNone/>
              <a:defRPr b="1" sz="1800"/>
            </a:lvl2pPr>
            <a:lvl3pPr indent="-228600" lvl="2" marL="1371600" algn="l">
              <a:lnSpc>
                <a:spcPct val="100000"/>
              </a:lnSpc>
              <a:spcBef>
                <a:spcPts val="324"/>
              </a:spcBef>
              <a:spcAft>
                <a:spcPts val="0"/>
              </a:spcAft>
              <a:buClr>
                <a:schemeClr val="dk1"/>
              </a:buClr>
              <a:buSzPts val="1620"/>
              <a:buNone/>
              <a:defRPr b="1" sz="1620"/>
            </a:lvl3pPr>
            <a:lvl4pPr indent="-228600" lvl="3" marL="1828800" algn="l">
              <a:lnSpc>
                <a:spcPct val="100000"/>
              </a:lnSpc>
              <a:spcBef>
                <a:spcPts val="288"/>
              </a:spcBef>
              <a:spcAft>
                <a:spcPts val="0"/>
              </a:spcAft>
              <a:buClr>
                <a:schemeClr val="dk1"/>
              </a:buClr>
              <a:buSzPts val="1440"/>
              <a:buNone/>
              <a:defRPr b="1" sz="1440"/>
            </a:lvl4pPr>
            <a:lvl5pPr indent="-228600" lvl="4" marL="2286000" algn="l">
              <a:lnSpc>
                <a:spcPct val="100000"/>
              </a:lnSpc>
              <a:spcBef>
                <a:spcPts val="288"/>
              </a:spcBef>
              <a:spcAft>
                <a:spcPts val="0"/>
              </a:spcAft>
              <a:buClr>
                <a:schemeClr val="dk1"/>
              </a:buClr>
              <a:buSzPts val="1440"/>
              <a:buNone/>
              <a:defRPr b="1" sz="1440"/>
            </a:lvl5pPr>
            <a:lvl6pPr indent="-228600" lvl="5" marL="2743200" algn="l">
              <a:lnSpc>
                <a:spcPct val="100000"/>
              </a:lnSpc>
              <a:spcBef>
                <a:spcPts val="288"/>
              </a:spcBef>
              <a:spcAft>
                <a:spcPts val="0"/>
              </a:spcAft>
              <a:buClr>
                <a:schemeClr val="dk1"/>
              </a:buClr>
              <a:buSzPts val="1440"/>
              <a:buNone/>
              <a:defRPr b="1" sz="1440"/>
            </a:lvl6pPr>
            <a:lvl7pPr indent="-228600" lvl="6" marL="3200400" algn="l">
              <a:lnSpc>
                <a:spcPct val="100000"/>
              </a:lnSpc>
              <a:spcBef>
                <a:spcPts val="288"/>
              </a:spcBef>
              <a:spcAft>
                <a:spcPts val="0"/>
              </a:spcAft>
              <a:buClr>
                <a:schemeClr val="dk1"/>
              </a:buClr>
              <a:buSzPts val="1440"/>
              <a:buNone/>
              <a:defRPr b="1" sz="1440"/>
            </a:lvl7pPr>
            <a:lvl8pPr indent="-228600" lvl="7" marL="3657600" algn="l">
              <a:lnSpc>
                <a:spcPct val="100000"/>
              </a:lnSpc>
              <a:spcBef>
                <a:spcPts val="288"/>
              </a:spcBef>
              <a:spcAft>
                <a:spcPts val="0"/>
              </a:spcAft>
              <a:buClr>
                <a:schemeClr val="dk1"/>
              </a:buClr>
              <a:buSzPts val="1440"/>
              <a:buNone/>
              <a:defRPr b="1" sz="1440"/>
            </a:lvl8pPr>
            <a:lvl9pPr indent="-228600" lvl="8" marL="4114800" algn="l">
              <a:lnSpc>
                <a:spcPct val="100000"/>
              </a:lnSpc>
              <a:spcBef>
                <a:spcPts val="288"/>
              </a:spcBef>
              <a:spcAft>
                <a:spcPts val="0"/>
              </a:spcAft>
              <a:buClr>
                <a:schemeClr val="dk1"/>
              </a:buClr>
              <a:buSzPts val="1440"/>
              <a:buNone/>
              <a:defRPr b="1" sz="1440"/>
            </a:lvl9pPr>
          </a:lstStyle>
          <a:p/>
        </p:txBody>
      </p:sp>
      <p:sp>
        <p:nvSpPr>
          <p:cNvPr id="41" name="Google Shape;41;p6"/>
          <p:cNvSpPr txBox="1"/>
          <p:nvPr>
            <p:ph idx="2" type="body"/>
          </p:nvPr>
        </p:nvSpPr>
        <p:spPr>
          <a:xfrm>
            <a:off x="1219202" y="2174875"/>
            <a:ext cx="4777317" cy="3951288"/>
          </a:xfrm>
          <a:prstGeom prst="rect">
            <a:avLst/>
          </a:prstGeom>
          <a:noFill/>
          <a:ln>
            <a:noFill/>
          </a:ln>
        </p:spPr>
        <p:txBody>
          <a:bodyPr anchorCtr="0" anchor="t" bIns="45700" lIns="91425" spcFirstLastPara="1" rIns="91425" wrap="square" tIns="45700">
            <a:normAutofit/>
          </a:bodyPr>
          <a:lstStyle>
            <a:lvl1pPr indent="-365760" lvl="0" marL="457200" algn="l">
              <a:lnSpc>
                <a:spcPct val="100000"/>
              </a:lnSpc>
              <a:spcBef>
                <a:spcPts val="432"/>
              </a:spcBef>
              <a:spcAft>
                <a:spcPts val="0"/>
              </a:spcAft>
              <a:buClr>
                <a:schemeClr val="dk1"/>
              </a:buClr>
              <a:buSzPts val="2160"/>
              <a:buChar char="•"/>
              <a:defRPr sz="2160"/>
            </a:lvl1pPr>
            <a:lvl2pPr indent="-342900" lvl="1" marL="914400" algn="l">
              <a:lnSpc>
                <a:spcPct val="100000"/>
              </a:lnSpc>
              <a:spcBef>
                <a:spcPts val="360"/>
              </a:spcBef>
              <a:spcAft>
                <a:spcPts val="0"/>
              </a:spcAft>
              <a:buClr>
                <a:schemeClr val="dk1"/>
              </a:buClr>
              <a:buSzPts val="1800"/>
              <a:buChar char="–"/>
              <a:defRPr sz="1800"/>
            </a:lvl2pPr>
            <a:lvl3pPr indent="-331469" lvl="2" marL="1371600" algn="l">
              <a:lnSpc>
                <a:spcPct val="100000"/>
              </a:lnSpc>
              <a:spcBef>
                <a:spcPts val="324"/>
              </a:spcBef>
              <a:spcAft>
                <a:spcPts val="0"/>
              </a:spcAft>
              <a:buClr>
                <a:schemeClr val="dk1"/>
              </a:buClr>
              <a:buSzPts val="1620"/>
              <a:buChar char="•"/>
              <a:defRPr sz="1620"/>
            </a:lvl3pPr>
            <a:lvl4pPr indent="-320039" lvl="3" marL="1828800" algn="l">
              <a:lnSpc>
                <a:spcPct val="100000"/>
              </a:lnSpc>
              <a:spcBef>
                <a:spcPts val="288"/>
              </a:spcBef>
              <a:spcAft>
                <a:spcPts val="0"/>
              </a:spcAft>
              <a:buClr>
                <a:schemeClr val="dk1"/>
              </a:buClr>
              <a:buSzPts val="1440"/>
              <a:buChar char="–"/>
              <a:defRPr sz="1440"/>
            </a:lvl4pPr>
            <a:lvl5pPr indent="-320039" lvl="4" marL="2286000" algn="l">
              <a:lnSpc>
                <a:spcPct val="100000"/>
              </a:lnSpc>
              <a:spcBef>
                <a:spcPts val="288"/>
              </a:spcBef>
              <a:spcAft>
                <a:spcPts val="0"/>
              </a:spcAft>
              <a:buClr>
                <a:schemeClr val="dk1"/>
              </a:buClr>
              <a:buSzPts val="1440"/>
              <a:buChar char="»"/>
              <a:defRPr sz="1440"/>
            </a:lvl5pPr>
            <a:lvl6pPr indent="-320039" lvl="5" marL="2743200" algn="l">
              <a:lnSpc>
                <a:spcPct val="100000"/>
              </a:lnSpc>
              <a:spcBef>
                <a:spcPts val="288"/>
              </a:spcBef>
              <a:spcAft>
                <a:spcPts val="0"/>
              </a:spcAft>
              <a:buClr>
                <a:schemeClr val="dk1"/>
              </a:buClr>
              <a:buSzPts val="1440"/>
              <a:buChar char="•"/>
              <a:defRPr sz="1440"/>
            </a:lvl6pPr>
            <a:lvl7pPr indent="-320039" lvl="6" marL="3200400" algn="l">
              <a:lnSpc>
                <a:spcPct val="100000"/>
              </a:lnSpc>
              <a:spcBef>
                <a:spcPts val="288"/>
              </a:spcBef>
              <a:spcAft>
                <a:spcPts val="0"/>
              </a:spcAft>
              <a:buClr>
                <a:schemeClr val="dk1"/>
              </a:buClr>
              <a:buSzPts val="1440"/>
              <a:buChar char="•"/>
              <a:defRPr sz="1440"/>
            </a:lvl7pPr>
            <a:lvl8pPr indent="-320040" lvl="7" marL="3657600" algn="l">
              <a:lnSpc>
                <a:spcPct val="100000"/>
              </a:lnSpc>
              <a:spcBef>
                <a:spcPts val="288"/>
              </a:spcBef>
              <a:spcAft>
                <a:spcPts val="0"/>
              </a:spcAft>
              <a:buClr>
                <a:schemeClr val="dk1"/>
              </a:buClr>
              <a:buSzPts val="1440"/>
              <a:buChar char="•"/>
              <a:defRPr sz="1440"/>
            </a:lvl8pPr>
            <a:lvl9pPr indent="-320040" lvl="8" marL="4114800" algn="l">
              <a:lnSpc>
                <a:spcPct val="100000"/>
              </a:lnSpc>
              <a:spcBef>
                <a:spcPts val="288"/>
              </a:spcBef>
              <a:spcAft>
                <a:spcPts val="0"/>
              </a:spcAft>
              <a:buClr>
                <a:schemeClr val="dk1"/>
              </a:buClr>
              <a:buSzPts val="1440"/>
              <a:buChar char="•"/>
              <a:defRPr sz="1440"/>
            </a:lvl9pPr>
          </a:lstStyle>
          <a:p/>
        </p:txBody>
      </p:sp>
      <p:sp>
        <p:nvSpPr>
          <p:cNvPr id="42" name="Google Shape;42;p6"/>
          <p:cNvSpPr txBox="1"/>
          <p:nvPr>
            <p:ph idx="3" type="body"/>
          </p:nvPr>
        </p:nvSpPr>
        <p:spPr>
          <a:xfrm>
            <a:off x="6193367" y="1535113"/>
            <a:ext cx="5389033"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32"/>
              </a:spcBef>
              <a:spcAft>
                <a:spcPts val="0"/>
              </a:spcAft>
              <a:buClr>
                <a:srgbClr val="002060"/>
              </a:buClr>
              <a:buSzPts val="2160"/>
              <a:buNone/>
              <a:defRPr b="1" sz="2160">
                <a:solidFill>
                  <a:srgbClr val="002060"/>
                </a:solidFill>
              </a:defRPr>
            </a:lvl1pPr>
            <a:lvl2pPr indent="-228600" lvl="1" marL="914400" algn="l">
              <a:lnSpc>
                <a:spcPct val="100000"/>
              </a:lnSpc>
              <a:spcBef>
                <a:spcPts val="360"/>
              </a:spcBef>
              <a:spcAft>
                <a:spcPts val="0"/>
              </a:spcAft>
              <a:buClr>
                <a:schemeClr val="dk1"/>
              </a:buClr>
              <a:buSzPts val="1800"/>
              <a:buNone/>
              <a:defRPr b="1" sz="1800"/>
            </a:lvl2pPr>
            <a:lvl3pPr indent="-228600" lvl="2" marL="1371600" algn="l">
              <a:lnSpc>
                <a:spcPct val="100000"/>
              </a:lnSpc>
              <a:spcBef>
                <a:spcPts val="324"/>
              </a:spcBef>
              <a:spcAft>
                <a:spcPts val="0"/>
              </a:spcAft>
              <a:buClr>
                <a:schemeClr val="dk1"/>
              </a:buClr>
              <a:buSzPts val="1620"/>
              <a:buNone/>
              <a:defRPr b="1" sz="1620"/>
            </a:lvl3pPr>
            <a:lvl4pPr indent="-228600" lvl="3" marL="1828800" algn="l">
              <a:lnSpc>
                <a:spcPct val="100000"/>
              </a:lnSpc>
              <a:spcBef>
                <a:spcPts val="288"/>
              </a:spcBef>
              <a:spcAft>
                <a:spcPts val="0"/>
              </a:spcAft>
              <a:buClr>
                <a:schemeClr val="dk1"/>
              </a:buClr>
              <a:buSzPts val="1440"/>
              <a:buNone/>
              <a:defRPr b="1" sz="1440"/>
            </a:lvl4pPr>
            <a:lvl5pPr indent="-228600" lvl="4" marL="2286000" algn="l">
              <a:lnSpc>
                <a:spcPct val="100000"/>
              </a:lnSpc>
              <a:spcBef>
                <a:spcPts val="288"/>
              </a:spcBef>
              <a:spcAft>
                <a:spcPts val="0"/>
              </a:spcAft>
              <a:buClr>
                <a:schemeClr val="dk1"/>
              </a:buClr>
              <a:buSzPts val="1440"/>
              <a:buNone/>
              <a:defRPr b="1" sz="1440"/>
            </a:lvl5pPr>
            <a:lvl6pPr indent="-228600" lvl="5" marL="2743200" algn="l">
              <a:lnSpc>
                <a:spcPct val="100000"/>
              </a:lnSpc>
              <a:spcBef>
                <a:spcPts val="288"/>
              </a:spcBef>
              <a:spcAft>
                <a:spcPts val="0"/>
              </a:spcAft>
              <a:buClr>
                <a:schemeClr val="dk1"/>
              </a:buClr>
              <a:buSzPts val="1440"/>
              <a:buNone/>
              <a:defRPr b="1" sz="1440"/>
            </a:lvl6pPr>
            <a:lvl7pPr indent="-228600" lvl="6" marL="3200400" algn="l">
              <a:lnSpc>
                <a:spcPct val="100000"/>
              </a:lnSpc>
              <a:spcBef>
                <a:spcPts val="288"/>
              </a:spcBef>
              <a:spcAft>
                <a:spcPts val="0"/>
              </a:spcAft>
              <a:buClr>
                <a:schemeClr val="dk1"/>
              </a:buClr>
              <a:buSzPts val="1440"/>
              <a:buNone/>
              <a:defRPr b="1" sz="1440"/>
            </a:lvl7pPr>
            <a:lvl8pPr indent="-228600" lvl="7" marL="3657600" algn="l">
              <a:lnSpc>
                <a:spcPct val="100000"/>
              </a:lnSpc>
              <a:spcBef>
                <a:spcPts val="288"/>
              </a:spcBef>
              <a:spcAft>
                <a:spcPts val="0"/>
              </a:spcAft>
              <a:buClr>
                <a:schemeClr val="dk1"/>
              </a:buClr>
              <a:buSzPts val="1440"/>
              <a:buNone/>
              <a:defRPr b="1" sz="1440"/>
            </a:lvl8pPr>
            <a:lvl9pPr indent="-228600" lvl="8" marL="4114800" algn="l">
              <a:lnSpc>
                <a:spcPct val="100000"/>
              </a:lnSpc>
              <a:spcBef>
                <a:spcPts val="288"/>
              </a:spcBef>
              <a:spcAft>
                <a:spcPts val="0"/>
              </a:spcAft>
              <a:buClr>
                <a:schemeClr val="dk1"/>
              </a:buClr>
              <a:buSzPts val="1440"/>
              <a:buNone/>
              <a:defRPr b="1" sz="1440"/>
            </a:lvl9pPr>
          </a:lstStyle>
          <a:p/>
        </p:txBody>
      </p:sp>
      <p:sp>
        <p:nvSpPr>
          <p:cNvPr id="43" name="Google Shape;43;p6"/>
          <p:cNvSpPr txBox="1"/>
          <p:nvPr>
            <p:ph idx="4" type="body"/>
          </p:nvPr>
        </p:nvSpPr>
        <p:spPr>
          <a:xfrm>
            <a:off x="6193367" y="2174875"/>
            <a:ext cx="5389033" cy="3951288"/>
          </a:xfrm>
          <a:prstGeom prst="rect">
            <a:avLst/>
          </a:prstGeom>
          <a:noFill/>
          <a:ln>
            <a:noFill/>
          </a:ln>
        </p:spPr>
        <p:txBody>
          <a:bodyPr anchorCtr="0" anchor="t" bIns="45700" lIns="91425" spcFirstLastPara="1" rIns="91425" wrap="square" tIns="45700">
            <a:normAutofit/>
          </a:bodyPr>
          <a:lstStyle>
            <a:lvl1pPr indent="-365760" lvl="0" marL="457200" algn="l">
              <a:lnSpc>
                <a:spcPct val="100000"/>
              </a:lnSpc>
              <a:spcBef>
                <a:spcPts val="432"/>
              </a:spcBef>
              <a:spcAft>
                <a:spcPts val="0"/>
              </a:spcAft>
              <a:buClr>
                <a:schemeClr val="dk1"/>
              </a:buClr>
              <a:buSzPts val="2160"/>
              <a:buChar char="•"/>
              <a:defRPr sz="2160"/>
            </a:lvl1pPr>
            <a:lvl2pPr indent="-342900" lvl="1" marL="914400" algn="l">
              <a:lnSpc>
                <a:spcPct val="100000"/>
              </a:lnSpc>
              <a:spcBef>
                <a:spcPts val="360"/>
              </a:spcBef>
              <a:spcAft>
                <a:spcPts val="0"/>
              </a:spcAft>
              <a:buClr>
                <a:schemeClr val="dk1"/>
              </a:buClr>
              <a:buSzPts val="1800"/>
              <a:buChar char="–"/>
              <a:defRPr sz="1800"/>
            </a:lvl2pPr>
            <a:lvl3pPr indent="-331469" lvl="2" marL="1371600" algn="l">
              <a:lnSpc>
                <a:spcPct val="100000"/>
              </a:lnSpc>
              <a:spcBef>
                <a:spcPts val="324"/>
              </a:spcBef>
              <a:spcAft>
                <a:spcPts val="0"/>
              </a:spcAft>
              <a:buClr>
                <a:schemeClr val="dk1"/>
              </a:buClr>
              <a:buSzPts val="1620"/>
              <a:buChar char="•"/>
              <a:defRPr sz="1620"/>
            </a:lvl3pPr>
            <a:lvl4pPr indent="-320039" lvl="3" marL="1828800" algn="l">
              <a:lnSpc>
                <a:spcPct val="100000"/>
              </a:lnSpc>
              <a:spcBef>
                <a:spcPts val="288"/>
              </a:spcBef>
              <a:spcAft>
                <a:spcPts val="0"/>
              </a:spcAft>
              <a:buClr>
                <a:schemeClr val="dk1"/>
              </a:buClr>
              <a:buSzPts val="1440"/>
              <a:buChar char="–"/>
              <a:defRPr sz="1440"/>
            </a:lvl4pPr>
            <a:lvl5pPr indent="-320039" lvl="4" marL="2286000" algn="l">
              <a:lnSpc>
                <a:spcPct val="100000"/>
              </a:lnSpc>
              <a:spcBef>
                <a:spcPts val="288"/>
              </a:spcBef>
              <a:spcAft>
                <a:spcPts val="0"/>
              </a:spcAft>
              <a:buClr>
                <a:schemeClr val="dk1"/>
              </a:buClr>
              <a:buSzPts val="1440"/>
              <a:buChar char="»"/>
              <a:defRPr sz="1440"/>
            </a:lvl5pPr>
            <a:lvl6pPr indent="-320039" lvl="5" marL="2743200" algn="l">
              <a:lnSpc>
                <a:spcPct val="100000"/>
              </a:lnSpc>
              <a:spcBef>
                <a:spcPts val="288"/>
              </a:spcBef>
              <a:spcAft>
                <a:spcPts val="0"/>
              </a:spcAft>
              <a:buClr>
                <a:schemeClr val="dk1"/>
              </a:buClr>
              <a:buSzPts val="1440"/>
              <a:buChar char="•"/>
              <a:defRPr sz="1440"/>
            </a:lvl6pPr>
            <a:lvl7pPr indent="-320039" lvl="6" marL="3200400" algn="l">
              <a:lnSpc>
                <a:spcPct val="100000"/>
              </a:lnSpc>
              <a:spcBef>
                <a:spcPts val="288"/>
              </a:spcBef>
              <a:spcAft>
                <a:spcPts val="0"/>
              </a:spcAft>
              <a:buClr>
                <a:schemeClr val="dk1"/>
              </a:buClr>
              <a:buSzPts val="1440"/>
              <a:buChar char="•"/>
              <a:defRPr sz="1440"/>
            </a:lvl7pPr>
            <a:lvl8pPr indent="-320040" lvl="7" marL="3657600" algn="l">
              <a:lnSpc>
                <a:spcPct val="100000"/>
              </a:lnSpc>
              <a:spcBef>
                <a:spcPts val="288"/>
              </a:spcBef>
              <a:spcAft>
                <a:spcPts val="0"/>
              </a:spcAft>
              <a:buClr>
                <a:schemeClr val="dk1"/>
              </a:buClr>
              <a:buSzPts val="1440"/>
              <a:buChar char="•"/>
              <a:defRPr sz="1440"/>
            </a:lvl8pPr>
            <a:lvl9pPr indent="-320040" lvl="8" marL="4114800" algn="l">
              <a:lnSpc>
                <a:spcPct val="100000"/>
              </a:lnSpc>
              <a:spcBef>
                <a:spcPts val="288"/>
              </a:spcBef>
              <a:spcAft>
                <a:spcPts val="0"/>
              </a:spcAft>
              <a:buClr>
                <a:schemeClr val="dk1"/>
              </a:buClr>
              <a:buSzPts val="1440"/>
              <a:buChar char="•"/>
              <a:defRPr sz="1440"/>
            </a:lvl9pPr>
          </a:lstStyle>
          <a:p/>
        </p:txBody>
      </p:sp>
      <p:sp>
        <p:nvSpPr>
          <p:cNvPr id="44" name="Google Shape;44;p6"/>
          <p:cNvSpPr txBox="1"/>
          <p:nvPr>
            <p:ph idx="10" type="dt"/>
          </p:nvPr>
        </p:nvSpPr>
        <p:spPr>
          <a:xfrm>
            <a:off x="609600" y="6356353"/>
            <a:ext cx="2844800" cy="365125"/>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5" name="Google Shape;45;p6"/>
          <p:cNvSpPr txBox="1"/>
          <p:nvPr>
            <p:ph idx="12" type="sldNum"/>
          </p:nvPr>
        </p:nvSpPr>
        <p:spPr>
          <a:xfrm>
            <a:off x="203200" y="6324603"/>
            <a:ext cx="609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440"/>
              <a:buFont typeface="Arial"/>
              <a:buNone/>
              <a:defRPr b="0" i="0" sz="1440" u="none" cap="none" strike="noStrike">
                <a:solidFill>
                  <a:srgbClr val="33333C"/>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40"/>
              <a:buFont typeface="Arial"/>
              <a:buNone/>
              <a:defRPr b="0" i="0" sz="1440" u="none" cap="none" strike="noStrike">
                <a:solidFill>
                  <a:srgbClr val="33333C"/>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40"/>
              <a:buFont typeface="Arial"/>
              <a:buNone/>
              <a:defRPr b="0" i="0" sz="1440" u="none" cap="none" strike="noStrike">
                <a:solidFill>
                  <a:srgbClr val="33333C"/>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40"/>
              <a:buFont typeface="Arial"/>
              <a:buNone/>
              <a:defRPr b="0" i="0" sz="1440" u="none" cap="none" strike="noStrike">
                <a:solidFill>
                  <a:srgbClr val="33333C"/>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40"/>
              <a:buFont typeface="Arial"/>
              <a:buNone/>
              <a:defRPr b="0" i="0" sz="1440" u="none" cap="none" strike="noStrike">
                <a:solidFill>
                  <a:srgbClr val="33333C"/>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40"/>
              <a:buFont typeface="Arial"/>
              <a:buNone/>
              <a:defRPr b="0" i="0" sz="1440" u="none" cap="none" strike="noStrike">
                <a:solidFill>
                  <a:srgbClr val="33333C"/>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40"/>
              <a:buFont typeface="Arial"/>
              <a:buNone/>
              <a:defRPr b="0" i="0" sz="1440" u="none" cap="none" strike="noStrike">
                <a:solidFill>
                  <a:srgbClr val="33333C"/>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40"/>
              <a:buFont typeface="Arial"/>
              <a:buNone/>
              <a:defRPr b="0" i="0" sz="1440" u="none" cap="none" strike="noStrike">
                <a:solidFill>
                  <a:srgbClr val="33333C"/>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40"/>
              <a:buFont typeface="Arial"/>
              <a:buNone/>
              <a:defRPr b="0" i="0" sz="1440" u="none" cap="none" strike="noStrike">
                <a:solidFill>
                  <a:srgbClr val="33333C"/>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46" name="Google Shape;46;p6"/>
          <p:cNvSpPr txBox="1"/>
          <p:nvPr>
            <p:ph idx="11" type="ftr"/>
          </p:nvPr>
        </p:nvSpPr>
        <p:spPr>
          <a:xfrm>
            <a:off x="4165599" y="6356353"/>
            <a:ext cx="6568303" cy="365125"/>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7"/>
          <p:cNvSpPr txBox="1"/>
          <p:nvPr>
            <p:ph type="title"/>
          </p:nvPr>
        </p:nvSpPr>
        <p:spPr>
          <a:xfrm>
            <a:off x="1219201" y="274638"/>
            <a:ext cx="103632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rgbClr val="002060"/>
              </a:buClr>
              <a:buSzPts val="3961"/>
              <a:buFont typeface="Calibri"/>
              <a:buNone/>
              <a:defRPr>
                <a:solidFill>
                  <a:srgbClr val="00206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p:nvPr>
            <p:ph idx="10" type="dt"/>
          </p:nvPr>
        </p:nvSpPr>
        <p:spPr>
          <a:xfrm>
            <a:off x="609600" y="6356353"/>
            <a:ext cx="2844800" cy="365125"/>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0" name="Google Shape;50;p7"/>
          <p:cNvSpPr txBox="1"/>
          <p:nvPr>
            <p:ph idx="12" type="sldNum"/>
          </p:nvPr>
        </p:nvSpPr>
        <p:spPr>
          <a:xfrm>
            <a:off x="203200" y="6324603"/>
            <a:ext cx="609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440"/>
              <a:buFont typeface="Arial"/>
              <a:buNone/>
              <a:defRPr b="0" i="0" sz="1440" u="none" cap="none" strike="noStrike">
                <a:solidFill>
                  <a:srgbClr val="33333C"/>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40"/>
              <a:buFont typeface="Arial"/>
              <a:buNone/>
              <a:defRPr b="0" i="0" sz="1440" u="none" cap="none" strike="noStrike">
                <a:solidFill>
                  <a:srgbClr val="33333C"/>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40"/>
              <a:buFont typeface="Arial"/>
              <a:buNone/>
              <a:defRPr b="0" i="0" sz="1440" u="none" cap="none" strike="noStrike">
                <a:solidFill>
                  <a:srgbClr val="33333C"/>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40"/>
              <a:buFont typeface="Arial"/>
              <a:buNone/>
              <a:defRPr b="0" i="0" sz="1440" u="none" cap="none" strike="noStrike">
                <a:solidFill>
                  <a:srgbClr val="33333C"/>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40"/>
              <a:buFont typeface="Arial"/>
              <a:buNone/>
              <a:defRPr b="0" i="0" sz="1440" u="none" cap="none" strike="noStrike">
                <a:solidFill>
                  <a:srgbClr val="33333C"/>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40"/>
              <a:buFont typeface="Arial"/>
              <a:buNone/>
              <a:defRPr b="0" i="0" sz="1440" u="none" cap="none" strike="noStrike">
                <a:solidFill>
                  <a:srgbClr val="33333C"/>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40"/>
              <a:buFont typeface="Arial"/>
              <a:buNone/>
              <a:defRPr b="0" i="0" sz="1440" u="none" cap="none" strike="noStrike">
                <a:solidFill>
                  <a:srgbClr val="33333C"/>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40"/>
              <a:buFont typeface="Arial"/>
              <a:buNone/>
              <a:defRPr b="0" i="0" sz="1440" u="none" cap="none" strike="noStrike">
                <a:solidFill>
                  <a:srgbClr val="33333C"/>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40"/>
              <a:buFont typeface="Arial"/>
              <a:buNone/>
              <a:defRPr b="0" i="0" sz="1440" u="none" cap="none" strike="noStrike">
                <a:solidFill>
                  <a:srgbClr val="33333C"/>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51" name="Google Shape;51;p7"/>
          <p:cNvSpPr txBox="1"/>
          <p:nvPr>
            <p:ph idx="11" type="ftr"/>
          </p:nvPr>
        </p:nvSpPr>
        <p:spPr>
          <a:xfrm>
            <a:off x="4165599" y="6356353"/>
            <a:ext cx="6568303" cy="365125"/>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800" u="none" cap="none" strike="noStrike">
                <a:solidFill>
                  <a:srgbClr val="002060"/>
                </a:solidFill>
                <a:latin typeface="Arial"/>
                <a:ea typeface="Arial"/>
                <a:cs typeface="Arial"/>
                <a:sym typeface="Arial"/>
              </a:defRPr>
            </a:lvl1pPr>
            <a:lvl2pPr lvl="1" marR="0" rtl="0"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8"/>
          <p:cNvSpPr txBox="1"/>
          <p:nvPr>
            <p:ph idx="10" type="dt"/>
          </p:nvPr>
        </p:nvSpPr>
        <p:spPr>
          <a:xfrm>
            <a:off x="609600" y="6356353"/>
            <a:ext cx="2844800" cy="365125"/>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800" u="none" cap="none" strike="noStrike">
                <a:solidFill>
                  <a:srgbClr val="002060"/>
                </a:solidFill>
                <a:latin typeface="Arial"/>
                <a:ea typeface="Arial"/>
                <a:cs typeface="Arial"/>
                <a:sym typeface="Arial"/>
              </a:defRPr>
            </a:lvl1pPr>
            <a:lvl2pPr lvl="1" marR="0" rtl="0"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4" name="Google Shape;54;p8"/>
          <p:cNvSpPr txBox="1"/>
          <p:nvPr>
            <p:ph idx="12" type="sldNum"/>
          </p:nvPr>
        </p:nvSpPr>
        <p:spPr>
          <a:xfrm>
            <a:off x="203200" y="6324603"/>
            <a:ext cx="609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440"/>
              <a:buFont typeface="Arial"/>
              <a:buNone/>
              <a:defRPr b="0" i="0" sz="1440" u="none" cap="none" strike="noStrike">
                <a:solidFill>
                  <a:srgbClr val="33333C"/>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40"/>
              <a:buFont typeface="Arial"/>
              <a:buNone/>
              <a:defRPr b="0" i="0" sz="1440" u="none" cap="none" strike="noStrike">
                <a:solidFill>
                  <a:srgbClr val="33333C"/>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40"/>
              <a:buFont typeface="Arial"/>
              <a:buNone/>
              <a:defRPr b="0" i="0" sz="1440" u="none" cap="none" strike="noStrike">
                <a:solidFill>
                  <a:srgbClr val="33333C"/>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40"/>
              <a:buFont typeface="Arial"/>
              <a:buNone/>
              <a:defRPr b="0" i="0" sz="1440" u="none" cap="none" strike="noStrike">
                <a:solidFill>
                  <a:srgbClr val="33333C"/>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40"/>
              <a:buFont typeface="Arial"/>
              <a:buNone/>
              <a:defRPr b="0" i="0" sz="1440" u="none" cap="none" strike="noStrike">
                <a:solidFill>
                  <a:srgbClr val="33333C"/>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40"/>
              <a:buFont typeface="Arial"/>
              <a:buNone/>
              <a:defRPr b="0" i="0" sz="1440" u="none" cap="none" strike="noStrike">
                <a:solidFill>
                  <a:srgbClr val="33333C"/>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40"/>
              <a:buFont typeface="Arial"/>
              <a:buNone/>
              <a:defRPr b="0" i="0" sz="1440" u="none" cap="none" strike="noStrike">
                <a:solidFill>
                  <a:srgbClr val="33333C"/>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40"/>
              <a:buFont typeface="Arial"/>
              <a:buNone/>
              <a:defRPr b="0" i="0" sz="1440" u="none" cap="none" strike="noStrike">
                <a:solidFill>
                  <a:srgbClr val="33333C"/>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40"/>
              <a:buFont typeface="Arial"/>
              <a:buNone/>
              <a:defRPr b="0" i="0" sz="1440" u="none" cap="none" strike="noStrike">
                <a:solidFill>
                  <a:srgbClr val="33333C"/>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55" name="Google Shape;55;p8"/>
          <p:cNvSpPr txBox="1"/>
          <p:nvPr/>
        </p:nvSpPr>
        <p:spPr>
          <a:xfrm>
            <a:off x="3860800" y="6324602"/>
            <a:ext cx="7540369" cy="36512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Arial"/>
                <a:ea typeface="Arial"/>
                <a:cs typeface="Arial"/>
                <a:sym typeface="Arial"/>
              </a:rPr>
              <a:t>Course Name, Module # 			Your name</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9"/>
          <p:cNvSpPr txBox="1"/>
          <p:nvPr>
            <p:ph type="title"/>
          </p:nvPr>
        </p:nvSpPr>
        <p:spPr>
          <a:xfrm>
            <a:off x="1219200" y="273050"/>
            <a:ext cx="4064000"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002060"/>
              </a:buClr>
              <a:buSzPts val="1800"/>
              <a:buFont typeface="Calibri"/>
              <a:buNone/>
              <a:defRPr b="1" sz="1800">
                <a:solidFill>
                  <a:srgbClr val="00206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9"/>
          <p:cNvSpPr txBox="1"/>
          <p:nvPr>
            <p:ph idx="1" type="body"/>
          </p:nvPr>
        </p:nvSpPr>
        <p:spPr>
          <a:xfrm>
            <a:off x="5486400" y="273053"/>
            <a:ext cx="6096000" cy="5853113"/>
          </a:xfrm>
          <a:prstGeom prst="rect">
            <a:avLst/>
          </a:prstGeom>
          <a:noFill/>
          <a:ln>
            <a:noFill/>
          </a:ln>
        </p:spPr>
        <p:txBody>
          <a:bodyPr anchorCtr="0" anchor="t" bIns="45700" lIns="91425" spcFirstLastPara="1" rIns="91425" wrap="square" tIns="45700">
            <a:normAutofit/>
          </a:bodyPr>
          <a:lstStyle>
            <a:lvl1pPr indent="-411543" lvl="0" marL="457200" algn="l">
              <a:lnSpc>
                <a:spcPct val="100000"/>
              </a:lnSpc>
              <a:spcBef>
                <a:spcPts val="576"/>
              </a:spcBef>
              <a:spcAft>
                <a:spcPts val="0"/>
              </a:spcAft>
              <a:buClr>
                <a:srgbClr val="002060"/>
              </a:buClr>
              <a:buSzPts val="2881"/>
              <a:buChar char="•"/>
              <a:defRPr sz="2881">
                <a:solidFill>
                  <a:srgbClr val="002060"/>
                </a:solidFill>
              </a:defRPr>
            </a:lvl1pPr>
            <a:lvl2pPr indent="-388683" lvl="1" marL="914400" algn="l">
              <a:lnSpc>
                <a:spcPct val="100000"/>
              </a:lnSpc>
              <a:spcBef>
                <a:spcPts val="504"/>
              </a:spcBef>
              <a:spcAft>
                <a:spcPts val="0"/>
              </a:spcAft>
              <a:buClr>
                <a:srgbClr val="002060"/>
              </a:buClr>
              <a:buSzPts val="2521"/>
              <a:buChar char="–"/>
              <a:defRPr sz="2521">
                <a:solidFill>
                  <a:srgbClr val="002060"/>
                </a:solidFill>
              </a:defRPr>
            </a:lvl2pPr>
            <a:lvl3pPr indent="-365760" lvl="2" marL="1371600" algn="l">
              <a:lnSpc>
                <a:spcPct val="100000"/>
              </a:lnSpc>
              <a:spcBef>
                <a:spcPts val="432"/>
              </a:spcBef>
              <a:spcAft>
                <a:spcPts val="0"/>
              </a:spcAft>
              <a:buClr>
                <a:srgbClr val="002060"/>
              </a:buClr>
              <a:buSzPts val="2160"/>
              <a:buChar char="•"/>
              <a:defRPr sz="2160">
                <a:solidFill>
                  <a:srgbClr val="002060"/>
                </a:solidFill>
              </a:defRPr>
            </a:lvl3pPr>
            <a:lvl4pPr indent="-342900" lvl="3" marL="1828800" algn="l">
              <a:lnSpc>
                <a:spcPct val="100000"/>
              </a:lnSpc>
              <a:spcBef>
                <a:spcPts val="360"/>
              </a:spcBef>
              <a:spcAft>
                <a:spcPts val="0"/>
              </a:spcAft>
              <a:buClr>
                <a:srgbClr val="002060"/>
              </a:buClr>
              <a:buSzPts val="1800"/>
              <a:buChar char="–"/>
              <a:defRPr sz="1800">
                <a:solidFill>
                  <a:srgbClr val="002060"/>
                </a:solidFill>
              </a:defRPr>
            </a:lvl4pPr>
            <a:lvl5pPr indent="-342900" lvl="4" marL="2286000" algn="l">
              <a:lnSpc>
                <a:spcPct val="100000"/>
              </a:lnSpc>
              <a:spcBef>
                <a:spcPts val="360"/>
              </a:spcBef>
              <a:spcAft>
                <a:spcPts val="0"/>
              </a:spcAft>
              <a:buClr>
                <a:srgbClr val="002060"/>
              </a:buClr>
              <a:buSzPts val="1800"/>
              <a:buChar char="»"/>
              <a:defRPr sz="1800">
                <a:solidFill>
                  <a:srgbClr val="002060"/>
                </a:solidFill>
              </a:defRPr>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9" name="Google Shape;59;p9"/>
          <p:cNvSpPr txBox="1"/>
          <p:nvPr>
            <p:ph idx="2" type="body"/>
          </p:nvPr>
        </p:nvSpPr>
        <p:spPr>
          <a:xfrm>
            <a:off x="1219200" y="1447803"/>
            <a:ext cx="4064000"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52"/>
              </a:spcBef>
              <a:spcAft>
                <a:spcPts val="0"/>
              </a:spcAft>
              <a:buClr>
                <a:srgbClr val="002060"/>
              </a:buClr>
              <a:buSzPts val="1260"/>
              <a:buNone/>
              <a:defRPr sz="1260">
                <a:solidFill>
                  <a:srgbClr val="002060"/>
                </a:solidFill>
              </a:defRPr>
            </a:lvl1pPr>
            <a:lvl2pPr indent="-228600" lvl="1" marL="914400" algn="l">
              <a:lnSpc>
                <a:spcPct val="100000"/>
              </a:lnSpc>
              <a:spcBef>
                <a:spcPts val="216"/>
              </a:spcBef>
              <a:spcAft>
                <a:spcPts val="0"/>
              </a:spcAft>
              <a:buClr>
                <a:schemeClr val="dk1"/>
              </a:buClr>
              <a:buSzPts val="1080"/>
              <a:buNone/>
              <a:defRPr sz="1080"/>
            </a:lvl2pPr>
            <a:lvl3pPr indent="-228600" lvl="2" marL="1371600" algn="l">
              <a:lnSpc>
                <a:spcPct val="100000"/>
              </a:lnSpc>
              <a:spcBef>
                <a:spcPts val="180"/>
              </a:spcBef>
              <a:spcAft>
                <a:spcPts val="0"/>
              </a:spcAft>
              <a:buClr>
                <a:schemeClr val="dk1"/>
              </a:buClr>
              <a:buSzPts val="900"/>
              <a:buNone/>
              <a:defRPr sz="900"/>
            </a:lvl3pPr>
            <a:lvl4pPr indent="-228600" lvl="3" marL="1828800" algn="l">
              <a:lnSpc>
                <a:spcPct val="100000"/>
              </a:lnSpc>
              <a:spcBef>
                <a:spcPts val="162"/>
              </a:spcBef>
              <a:spcAft>
                <a:spcPts val="0"/>
              </a:spcAft>
              <a:buClr>
                <a:schemeClr val="dk1"/>
              </a:buClr>
              <a:buSzPts val="810"/>
              <a:buNone/>
              <a:defRPr sz="810"/>
            </a:lvl4pPr>
            <a:lvl5pPr indent="-228600" lvl="4" marL="2286000" algn="l">
              <a:lnSpc>
                <a:spcPct val="100000"/>
              </a:lnSpc>
              <a:spcBef>
                <a:spcPts val="162"/>
              </a:spcBef>
              <a:spcAft>
                <a:spcPts val="0"/>
              </a:spcAft>
              <a:buClr>
                <a:schemeClr val="dk1"/>
              </a:buClr>
              <a:buSzPts val="810"/>
              <a:buNone/>
              <a:defRPr sz="810"/>
            </a:lvl5pPr>
            <a:lvl6pPr indent="-228600" lvl="5" marL="2743200" algn="l">
              <a:lnSpc>
                <a:spcPct val="100000"/>
              </a:lnSpc>
              <a:spcBef>
                <a:spcPts val="162"/>
              </a:spcBef>
              <a:spcAft>
                <a:spcPts val="0"/>
              </a:spcAft>
              <a:buClr>
                <a:schemeClr val="dk1"/>
              </a:buClr>
              <a:buSzPts val="810"/>
              <a:buNone/>
              <a:defRPr sz="810"/>
            </a:lvl6pPr>
            <a:lvl7pPr indent="-228600" lvl="6" marL="3200400" algn="l">
              <a:lnSpc>
                <a:spcPct val="100000"/>
              </a:lnSpc>
              <a:spcBef>
                <a:spcPts val="162"/>
              </a:spcBef>
              <a:spcAft>
                <a:spcPts val="0"/>
              </a:spcAft>
              <a:buClr>
                <a:schemeClr val="dk1"/>
              </a:buClr>
              <a:buSzPts val="810"/>
              <a:buNone/>
              <a:defRPr sz="810"/>
            </a:lvl7pPr>
            <a:lvl8pPr indent="-228600" lvl="7" marL="3657600" algn="l">
              <a:lnSpc>
                <a:spcPct val="100000"/>
              </a:lnSpc>
              <a:spcBef>
                <a:spcPts val="162"/>
              </a:spcBef>
              <a:spcAft>
                <a:spcPts val="0"/>
              </a:spcAft>
              <a:buClr>
                <a:schemeClr val="dk1"/>
              </a:buClr>
              <a:buSzPts val="810"/>
              <a:buNone/>
              <a:defRPr sz="810"/>
            </a:lvl8pPr>
            <a:lvl9pPr indent="-228600" lvl="8" marL="4114800" algn="l">
              <a:lnSpc>
                <a:spcPct val="100000"/>
              </a:lnSpc>
              <a:spcBef>
                <a:spcPts val="162"/>
              </a:spcBef>
              <a:spcAft>
                <a:spcPts val="0"/>
              </a:spcAft>
              <a:buClr>
                <a:schemeClr val="dk1"/>
              </a:buClr>
              <a:buSzPts val="810"/>
              <a:buNone/>
              <a:defRPr sz="810"/>
            </a:lvl9pPr>
          </a:lstStyle>
          <a:p/>
        </p:txBody>
      </p:sp>
      <p:sp>
        <p:nvSpPr>
          <p:cNvPr id="60" name="Google Shape;60;p9"/>
          <p:cNvSpPr txBox="1"/>
          <p:nvPr>
            <p:ph idx="10" type="dt"/>
          </p:nvPr>
        </p:nvSpPr>
        <p:spPr>
          <a:xfrm>
            <a:off x="609600" y="6356353"/>
            <a:ext cx="2844800" cy="365125"/>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800" u="none" cap="none" strike="noStrike">
                <a:solidFill>
                  <a:srgbClr val="002060"/>
                </a:solidFill>
                <a:latin typeface="Arial"/>
                <a:ea typeface="Arial"/>
                <a:cs typeface="Arial"/>
                <a:sym typeface="Arial"/>
              </a:defRPr>
            </a:lvl1pPr>
            <a:lvl2pPr lvl="1" marR="0" rtl="0"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61" name="Google Shape;61;p9"/>
          <p:cNvSpPr txBox="1"/>
          <p:nvPr>
            <p:ph idx="12" type="sldNum"/>
          </p:nvPr>
        </p:nvSpPr>
        <p:spPr>
          <a:xfrm>
            <a:off x="203200" y="6324603"/>
            <a:ext cx="609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440"/>
              <a:buFont typeface="Arial"/>
              <a:buNone/>
              <a:defRPr b="0" i="0" sz="1440" u="none" cap="none" strike="noStrike">
                <a:solidFill>
                  <a:srgbClr val="00206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40"/>
              <a:buFont typeface="Arial"/>
              <a:buNone/>
              <a:defRPr b="0" i="0" sz="1440" u="none" cap="none" strike="noStrike">
                <a:solidFill>
                  <a:srgbClr val="00206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40"/>
              <a:buFont typeface="Arial"/>
              <a:buNone/>
              <a:defRPr b="0" i="0" sz="1440" u="none" cap="none" strike="noStrike">
                <a:solidFill>
                  <a:srgbClr val="00206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40"/>
              <a:buFont typeface="Arial"/>
              <a:buNone/>
              <a:defRPr b="0" i="0" sz="1440" u="none" cap="none" strike="noStrike">
                <a:solidFill>
                  <a:srgbClr val="00206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40"/>
              <a:buFont typeface="Arial"/>
              <a:buNone/>
              <a:defRPr b="0" i="0" sz="1440" u="none" cap="none" strike="noStrike">
                <a:solidFill>
                  <a:srgbClr val="00206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40"/>
              <a:buFont typeface="Arial"/>
              <a:buNone/>
              <a:defRPr b="0" i="0" sz="1440" u="none" cap="none" strike="noStrike">
                <a:solidFill>
                  <a:srgbClr val="00206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40"/>
              <a:buFont typeface="Arial"/>
              <a:buNone/>
              <a:defRPr b="0" i="0" sz="1440" u="none" cap="none" strike="noStrike">
                <a:solidFill>
                  <a:srgbClr val="00206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40"/>
              <a:buFont typeface="Arial"/>
              <a:buNone/>
              <a:defRPr b="0" i="0" sz="1440" u="none" cap="none" strike="noStrike">
                <a:solidFill>
                  <a:srgbClr val="00206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40"/>
              <a:buFont typeface="Arial"/>
              <a:buNone/>
              <a:defRPr b="0" i="0" sz="1440" u="none" cap="none" strike="noStrike">
                <a:solidFill>
                  <a:srgbClr val="00206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62" name="Google Shape;62;p9"/>
          <p:cNvSpPr txBox="1"/>
          <p:nvPr>
            <p:ph idx="11" type="ftr"/>
          </p:nvPr>
        </p:nvSpPr>
        <p:spPr>
          <a:xfrm>
            <a:off x="4165599" y="6356353"/>
            <a:ext cx="6568303" cy="365125"/>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800" u="none" cap="none" strike="noStrike">
                <a:solidFill>
                  <a:srgbClr val="002060"/>
                </a:solidFill>
                <a:latin typeface="Arial"/>
                <a:ea typeface="Arial"/>
                <a:cs typeface="Arial"/>
                <a:sym typeface="Arial"/>
              </a:defRPr>
            </a:lvl1pPr>
            <a:lvl2pPr lvl="1" marR="0" rtl="0"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0" Type="http://schemas.openxmlformats.org/officeDocument/2006/relationships/theme" Target="../theme/theme2.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1219201" y="274638"/>
            <a:ext cx="103632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3961"/>
              <a:buFont typeface="Calibri"/>
              <a:buNone/>
              <a:defRPr b="0" i="0" sz="3961"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1219201" y="1600203"/>
            <a:ext cx="10363200" cy="4525963"/>
          </a:xfrm>
          <a:prstGeom prst="rect">
            <a:avLst/>
          </a:prstGeom>
          <a:noFill/>
          <a:ln>
            <a:noFill/>
          </a:ln>
        </p:spPr>
        <p:txBody>
          <a:bodyPr anchorCtr="0" anchor="t" bIns="45700" lIns="91425" spcFirstLastPara="1" rIns="91425" wrap="square" tIns="45700">
            <a:normAutofit/>
          </a:bodyPr>
          <a:lstStyle>
            <a:lvl1pPr indent="-411543" lvl="0" marL="457200" marR="0" rtl="0" algn="l">
              <a:lnSpc>
                <a:spcPct val="100000"/>
              </a:lnSpc>
              <a:spcBef>
                <a:spcPts val="576"/>
              </a:spcBef>
              <a:spcAft>
                <a:spcPts val="0"/>
              </a:spcAft>
              <a:buClr>
                <a:schemeClr val="dk1"/>
              </a:buClr>
              <a:buSzPts val="2881"/>
              <a:buFont typeface="Arial"/>
              <a:buChar char="•"/>
              <a:defRPr b="0" i="0" sz="2881" u="none" cap="none" strike="noStrike">
                <a:solidFill>
                  <a:schemeClr val="dk1"/>
                </a:solidFill>
                <a:latin typeface="Calibri"/>
                <a:ea typeface="Calibri"/>
                <a:cs typeface="Calibri"/>
                <a:sym typeface="Calibri"/>
              </a:defRPr>
            </a:lvl1pPr>
            <a:lvl2pPr indent="-388683" lvl="1" marL="914400" marR="0" rtl="0" algn="l">
              <a:lnSpc>
                <a:spcPct val="100000"/>
              </a:lnSpc>
              <a:spcBef>
                <a:spcPts val="504"/>
              </a:spcBef>
              <a:spcAft>
                <a:spcPts val="0"/>
              </a:spcAft>
              <a:buClr>
                <a:schemeClr val="dk1"/>
              </a:buClr>
              <a:buSzPts val="2521"/>
              <a:buFont typeface="Arial"/>
              <a:buChar char="–"/>
              <a:defRPr b="0" i="0" sz="2521" u="none" cap="none" strike="noStrike">
                <a:solidFill>
                  <a:schemeClr val="dk1"/>
                </a:solidFill>
                <a:latin typeface="Calibri"/>
                <a:ea typeface="Calibri"/>
                <a:cs typeface="Calibri"/>
                <a:sym typeface="Calibri"/>
              </a:defRPr>
            </a:lvl2pPr>
            <a:lvl3pPr indent="-365760" lvl="2" marL="1371600" marR="0" rtl="0" algn="l">
              <a:lnSpc>
                <a:spcPct val="100000"/>
              </a:lnSpc>
              <a:spcBef>
                <a:spcPts val="432"/>
              </a:spcBef>
              <a:spcAft>
                <a:spcPts val="0"/>
              </a:spcAft>
              <a:buClr>
                <a:schemeClr val="dk1"/>
              </a:buClr>
              <a:buSzPts val="2160"/>
              <a:buFont typeface="Arial"/>
              <a:buChar char="•"/>
              <a:defRPr b="0" i="0" sz="2160" u="none" cap="none" strike="noStrike">
                <a:solidFill>
                  <a:schemeClr val="dk1"/>
                </a:solidFill>
                <a:latin typeface="Calibri"/>
                <a:ea typeface="Calibri"/>
                <a:cs typeface="Calibri"/>
                <a:sym typeface="Calibri"/>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203200" y="6324603"/>
            <a:ext cx="609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440"/>
              <a:buFont typeface="Arial"/>
              <a:buNone/>
              <a:defRPr b="0" i="0" sz="1440" u="none" cap="none" strike="noStrike">
                <a:solidFill>
                  <a:srgbClr val="33333C"/>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40"/>
              <a:buFont typeface="Arial"/>
              <a:buNone/>
              <a:defRPr b="0" i="0" sz="1440" u="none" cap="none" strike="noStrike">
                <a:solidFill>
                  <a:srgbClr val="33333C"/>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40"/>
              <a:buFont typeface="Arial"/>
              <a:buNone/>
              <a:defRPr b="0" i="0" sz="1440" u="none" cap="none" strike="noStrike">
                <a:solidFill>
                  <a:srgbClr val="33333C"/>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40"/>
              <a:buFont typeface="Arial"/>
              <a:buNone/>
              <a:defRPr b="0" i="0" sz="1440" u="none" cap="none" strike="noStrike">
                <a:solidFill>
                  <a:srgbClr val="33333C"/>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40"/>
              <a:buFont typeface="Arial"/>
              <a:buNone/>
              <a:defRPr b="0" i="0" sz="1440" u="none" cap="none" strike="noStrike">
                <a:solidFill>
                  <a:srgbClr val="33333C"/>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40"/>
              <a:buFont typeface="Arial"/>
              <a:buNone/>
              <a:defRPr b="0" i="0" sz="1440" u="none" cap="none" strike="noStrike">
                <a:solidFill>
                  <a:srgbClr val="33333C"/>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40"/>
              <a:buFont typeface="Arial"/>
              <a:buNone/>
              <a:defRPr b="0" i="0" sz="1440" u="none" cap="none" strike="noStrike">
                <a:solidFill>
                  <a:srgbClr val="33333C"/>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40"/>
              <a:buFont typeface="Arial"/>
              <a:buNone/>
              <a:defRPr b="0" i="0" sz="1440" u="none" cap="none" strike="noStrike">
                <a:solidFill>
                  <a:srgbClr val="33333C"/>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40"/>
              <a:buFont typeface="Arial"/>
              <a:buNone/>
              <a:defRPr b="0" i="0" sz="1440" u="none" cap="none" strike="noStrike">
                <a:solidFill>
                  <a:srgbClr val="33333C"/>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cxnSp>
        <p:nvCxnSpPr>
          <p:cNvPr id="13" name="Google Shape;13;p1"/>
          <p:cNvCxnSpPr/>
          <p:nvPr/>
        </p:nvCxnSpPr>
        <p:spPr>
          <a:xfrm>
            <a:off x="1016000" y="0"/>
            <a:ext cx="0" cy="6858000"/>
          </a:xfrm>
          <a:prstGeom prst="straightConnector1">
            <a:avLst/>
          </a:prstGeom>
          <a:noFill/>
          <a:ln cap="flat" cmpd="sng" w="28575">
            <a:solidFill>
              <a:srgbClr val="0070C0"/>
            </a:solidFill>
            <a:prstDash val="solid"/>
            <a:round/>
            <a:headEnd len="sm" w="sm" type="none"/>
            <a:tailEnd len="sm" w="sm" type="none"/>
          </a:ln>
        </p:spPr>
      </p:cxnSp>
      <p:pic>
        <p:nvPicPr>
          <p:cNvPr id="14" name="Google Shape;14;p1"/>
          <p:cNvPicPr preferRelativeResize="0"/>
          <p:nvPr/>
        </p:nvPicPr>
        <p:blipFill rotWithShape="1">
          <a:blip r:embed="rId1">
            <a:alphaModFix/>
          </a:blip>
          <a:srcRect b="0" l="0" r="0" t="0"/>
          <a:stretch/>
        </p:blipFill>
        <p:spPr>
          <a:xfrm rot="-5400000">
            <a:off x="-1056614" y="1457985"/>
            <a:ext cx="3167445" cy="77458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hyperlink" Target="https://dronebotworkshop.com/esp32-intro/" TargetMode="External"/><Relationship Id="rId4" Type="http://schemas.openxmlformats.org/officeDocument/2006/relationships/hyperlink" Target="https://lastminuteengineers.com/sim800l-gsm-module-arduino-tutorial/" TargetMode="External"/><Relationship Id="rId5" Type="http://schemas.openxmlformats.org/officeDocument/2006/relationships/hyperlink" Target="https://www.maximintegrated.com/en/products/sensors/MAX30100.html" TargetMode="External"/><Relationship Id="rId6" Type="http://schemas.openxmlformats.org/officeDocument/2006/relationships/hyperlink" Target="https://datasheets.maximintegrated.com/en/ds/DS18B20.pdf"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hyperlink" Target="https://lastminuteengineers.com/neo6m-gps-arduino-tutorial/" TargetMode="External"/><Relationship Id="rId4" Type="http://schemas.openxmlformats.org/officeDocument/2006/relationships/hyperlink" Target="https://learn.adafruit.com/all-about-batteries/liion-lithium-ion-and-li-poly-lithium-polymer" TargetMode="External"/><Relationship Id="rId5" Type="http://schemas.openxmlformats.org/officeDocument/2006/relationships/hyperlink" Target="https://learn.sparkfun.com/tutorials/how-to-use-a-breadboard/all" TargetMode="External"/><Relationship Id="rId6" Type="http://schemas.openxmlformats.org/officeDocument/2006/relationships/hyperlink" Target="https://www.twi-global.com/technical-knowledge/faqs/what-is-soldering" TargetMode="External"/><Relationship Id="rId7" Type="http://schemas.openxmlformats.org/officeDocument/2006/relationships/hyperlink" Target="https://www.engineersgarage.com/insight/insight-how-desoldering-pump-works/" TargetMode="External"/><Relationship Id="rId8" Type="http://schemas.openxmlformats.org/officeDocument/2006/relationships/hyperlink" Target="https://www.fluke.com/en-ca/learn/blog/electrical/what-is-a-digital-multimeter"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s://www.banggood.com/LILYGO-TTGO-T-Call-V1_3-V1_4-ESP32-Wireless-Module-GPRS-Antenna-SIM-Card-SIM800L-Board-p-1527048.html?rmmds=myorder&amp;cur_warehouse=USA" TargetMode="External"/><Relationship Id="rId4" Type="http://schemas.openxmlformats.org/officeDocument/2006/relationships/hyperlink" Target="https://www.makerfabs.com/max30102-pulse-oximeter-heart-rate-module.html" TargetMode="External"/><Relationship Id="rId5" Type="http://schemas.openxmlformats.org/officeDocument/2006/relationships/hyperlink" Target="https://www.amazon.ca/gp/product/B08CBVNWG4/ref=ewc_pr_img_1?smid=AW1D3WUZUOTMS&amp;psc=1" TargetMode="External"/><Relationship Id="rId6" Type="http://schemas.openxmlformats.org/officeDocument/2006/relationships/hyperlink" Target="https://www.amazon.ca/EDGELEC-Breadboard-Optional-Assorted-Multicolored/dp/B07GD1XFWV" TargetMode="External"/><Relationship Id="rId7" Type="http://schemas.openxmlformats.org/officeDocument/2006/relationships/hyperlink" Target="https://www.amazon.ca/gp/product/B012C597T0/ref=ppx_yo_dt_b_asin_title_o02_s00?ie=UTF8&amp;psc=1" TargetMode="External"/><Relationship Id="rId8" Type="http://schemas.openxmlformats.org/officeDocument/2006/relationships/hyperlink" Target="https://www.amazon.ca/gp/product/B06Y6DDG8K/ref=ppx_yo_dt_b_asin_title_o00_s00?ie=UTF8&amp;psc=1"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www.amazon.ca/gp/product/B091CFCZYB/ref=ppx_yo_dt_b_asin_title_o01_s00?ie=UTF8&amp;psc=1" TargetMode="External"/><Relationship Id="rId4" Type="http://schemas.openxmlformats.org/officeDocument/2006/relationships/hyperlink" Target="https://www.amazon.sg/EDGELEC-4-7K-ohm-%C2%B11-Resistance/dp/B07HDFHPP3" TargetMode="External"/><Relationship Id="rId5" Type="http://schemas.openxmlformats.org/officeDocument/2006/relationships/hyperlink" Target="https://elmwoodelectronics.ca/products/14681" TargetMode="External"/><Relationship Id="rId6" Type="http://schemas.openxmlformats.org/officeDocument/2006/relationships/hyperlink" Target="https://www.walmart.ca/en/ip/396CEYMXA43T"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0"/>
          <p:cNvSpPr txBox="1"/>
          <p:nvPr>
            <p:ph type="ctrTitle"/>
          </p:nvPr>
        </p:nvSpPr>
        <p:spPr>
          <a:xfrm>
            <a:off x="1828801" y="2130428"/>
            <a:ext cx="9448800" cy="1470025"/>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rgbClr val="002060"/>
              </a:buClr>
              <a:buSzPct val="95062"/>
              <a:buFont typeface="Calibri"/>
              <a:buNone/>
            </a:pPr>
            <a:br>
              <a:rPr lang="en-GB"/>
            </a:br>
            <a:br>
              <a:rPr lang="en-GB"/>
            </a:br>
            <a:br>
              <a:rPr lang="en-GB"/>
            </a:br>
            <a:br>
              <a:rPr lang="en-GB"/>
            </a:br>
            <a:br>
              <a:rPr lang="en-GB"/>
            </a:br>
            <a:br>
              <a:rPr lang="en-GB"/>
            </a:br>
            <a:br>
              <a:rPr lang="en-GB"/>
            </a:br>
            <a:br>
              <a:rPr lang="en-GB"/>
            </a:br>
            <a:r>
              <a:rPr lang="en-GB"/>
              <a:t>EMBT-ESE 4009</a:t>
            </a:r>
            <a:br>
              <a:rPr lang="en-GB"/>
            </a:br>
            <a:br>
              <a:rPr lang="en-GB" sz="4000"/>
            </a:br>
            <a:r>
              <a:rPr b="1" lang="en-GB" sz="3100" u="sng">
                <a:solidFill>
                  <a:schemeClr val="dk1"/>
                </a:solidFill>
                <a:latin typeface="Times New Roman"/>
                <a:ea typeface="Times New Roman"/>
                <a:cs typeface="Times New Roman"/>
                <a:sym typeface="Times New Roman"/>
              </a:rPr>
              <a:t>Topic: Health</a:t>
            </a:r>
            <a:r>
              <a:rPr b="1" i="0" lang="en-GB" sz="3100" u="sng" strike="noStrike">
                <a:solidFill>
                  <a:srgbClr val="000000"/>
                </a:solidFill>
                <a:latin typeface="Times New Roman"/>
                <a:ea typeface="Times New Roman"/>
                <a:cs typeface="Times New Roman"/>
                <a:sym typeface="Times New Roman"/>
              </a:rPr>
              <a:t> monitoring device using IOT -connected headphone</a:t>
            </a:r>
            <a:r>
              <a:rPr b="1" i="0" lang="en-GB" sz="1800" u="sng" strike="noStrike">
                <a:solidFill>
                  <a:srgbClr val="000000"/>
                </a:solidFill>
                <a:latin typeface="Times New Roman"/>
                <a:ea typeface="Times New Roman"/>
                <a:cs typeface="Times New Roman"/>
                <a:sym typeface="Times New Roman"/>
              </a:rPr>
              <a:t>.</a:t>
            </a:r>
            <a:br>
              <a:rPr b="1" i="0" lang="en-GB" sz="1800" u="sng" strike="noStrike">
                <a:solidFill>
                  <a:srgbClr val="000000"/>
                </a:solidFill>
                <a:latin typeface="Times New Roman"/>
                <a:ea typeface="Times New Roman"/>
                <a:cs typeface="Times New Roman"/>
                <a:sym typeface="Times New Roman"/>
              </a:rPr>
            </a:br>
            <a:br>
              <a:rPr b="1" i="0" lang="en-GB" sz="1800" u="sng" strike="noStrike">
                <a:solidFill>
                  <a:srgbClr val="000000"/>
                </a:solidFill>
                <a:latin typeface="Times New Roman"/>
                <a:ea typeface="Times New Roman"/>
                <a:cs typeface="Times New Roman"/>
                <a:sym typeface="Times New Roman"/>
              </a:rPr>
            </a:br>
            <a:br>
              <a:rPr lang="en-GB" sz="4000" u="sng"/>
            </a:br>
            <a:br>
              <a:rPr lang="en-GB" sz="4000" u="sng"/>
            </a:br>
            <a:br>
              <a:rPr lang="en-GB" sz="4000"/>
            </a:br>
            <a:br>
              <a:rPr lang="en-GB" sz="4000"/>
            </a:br>
            <a:br>
              <a:rPr lang="en-GB" sz="4000"/>
            </a:br>
            <a:br>
              <a:rPr lang="en-GB" sz="4000"/>
            </a:br>
            <a:br>
              <a:rPr lang="en-GB" sz="4000"/>
            </a:br>
            <a:br>
              <a:rPr lang="en-GB" sz="4000"/>
            </a:br>
            <a:endParaRPr sz="4000"/>
          </a:p>
        </p:txBody>
      </p:sp>
      <p:sp>
        <p:nvSpPr>
          <p:cNvPr id="68" name="Google Shape;68;p10"/>
          <p:cNvSpPr txBox="1"/>
          <p:nvPr>
            <p:ph idx="1" type="subTitle"/>
          </p:nvPr>
        </p:nvSpPr>
        <p:spPr>
          <a:xfrm>
            <a:off x="-79901" y="5608475"/>
            <a:ext cx="12093600" cy="17526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2060"/>
              </a:buClr>
              <a:buSzPts val="2800"/>
              <a:buNone/>
            </a:pPr>
            <a:r>
              <a:rPr lang="en-GB"/>
              <a:t>             Group:2</a:t>
            </a:r>
            <a:endParaRPr/>
          </a:p>
          <a:p>
            <a:pPr indent="0" lvl="0" marL="0" rtl="0" algn="l">
              <a:lnSpc>
                <a:spcPct val="100000"/>
              </a:lnSpc>
              <a:spcBef>
                <a:spcPts val="560"/>
              </a:spcBef>
              <a:spcAft>
                <a:spcPts val="0"/>
              </a:spcAft>
              <a:buClr>
                <a:srgbClr val="002060"/>
              </a:buClr>
              <a:buSzPts val="2800"/>
              <a:buNone/>
            </a:pPr>
            <a:r>
              <a:rPr lang="en-GB"/>
              <a:t>             Instructor:Mike Aleshams</a:t>
            </a:r>
            <a:endParaRPr/>
          </a:p>
          <a:p>
            <a:pPr indent="0" lvl="0" marL="0" rtl="0" algn="ctr">
              <a:lnSpc>
                <a:spcPct val="100000"/>
              </a:lnSpc>
              <a:spcBef>
                <a:spcPts val="576"/>
              </a:spcBef>
              <a:spcAft>
                <a:spcPts val="0"/>
              </a:spcAft>
              <a:buClr>
                <a:srgbClr val="002060"/>
              </a:buClr>
              <a:buSzPts val="2881"/>
              <a:buNone/>
            </a:pPr>
            <a:r>
              <a:t/>
            </a:r>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9"/>
          <p:cNvSpPr txBox="1"/>
          <p:nvPr/>
        </p:nvSpPr>
        <p:spPr>
          <a:xfrm>
            <a:off x="1542325" y="582000"/>
            <a:ext cx="9700200" cy="5156400"/>
          </a:xfrm>
          <a:prstGeom prst="rect">
            <a:avLst/>
          </a:prstGeom>
          <a:noFill/>
          <a:ln>
            <a:noFill/>
          </a:ln>
        </p:spPr>
        <p:txBody>
          <a:bodyPr anchorCtr="0" anchor="t" bIns="91425" lIns="91425" spcFirstLastPara="1" rIns="91425" wrap="square" tIns="91425">
            <a:spAutoFit/>
          </a:bodyPr>
          <a:lstStyle/>
          <a:p>
            <a:pPr indent="-107950" lvl="0" marL="0" rtl="0" algn="just">
              <a:lnSpc>
                <a:spcPct val="150000"/>
              </a:lnSpc>
              <a:spcBef>
                <a:spcPts val="0"/>
              </a:spcBef>
              <a:spcAft>
                <a:spcPts val="0"/>
              </a:spcAft>
              <a:buClr>
                <a:schemeClr val="dk1"/>
              </a:buClr>
              <a:buSzPts val="1700"/>
              <a:buFont typeface="Times New Roman"/>
              <a:buChar char="•"/>
            </a:pPr>
            <a:r>
              <a:rPr lang="en-GB" sz="1700">
                <a:solidFill>
                  <a:schemeClr val="dk1"/>
                </a:solidFill>
                <a:latin typeface="Times New Roman"/>
                <a:ea typeface="Times New Roman"/>
                <a:cs typeface="Times New Roman"/>
                <a:sym typeface="Times New Roman"/>
              </a:rPr>
              <a:t>Two I2S interfaces (for digital audio).</a:t>
            </a:r>
            <a:endParaRPr sz="1700">
              <a:solidFill>
                <a:schemeClr val="dk1"/>
              </a:solidFill>
              <a:latin typeface="Times New Roman"/>
              <a:ea typeface="Times New Roman"/>
              <a:cs typeface="Times New Roman"/>
              <a:sym typeface="Times New Roman"/>
            </a:endParaRPr>
          </a:p>
          <a:p>
            <a:pPr indent="-107950" lvl="0" marL="0" rtl="0" algn="just">
              <a:lnSpc>
                <a:spcPct val="150000"/>
              </a:lnSpc>
              <a:spcBef>
                <a:spcPts val="0"/>
              </a:spcBef>
              <a:spcAft>
                <a:spcPts val="0"/>
              </a:spcAft>
              <a:buClr>
                <a:schemeClr val="dk1"/>
              </a:buClr>
              <a:buSzPts val="1700"/>
              <a:buFont typeface="Times New Roman"/>
              <a:buChar char="•"/>
            </a:pPr>
            <a:r>
              <a:rPr lang="en-GB" sz="1700">
                <a:solidFill>
                  <a:schemeClr val="dk1"/>
                </a:solidFill>
                <a:latin typeface="Times New Roman"/>
                <a:ea typeface="Times New Roman"/>
                <a:cs typeface="Times New Roman"/>
                <a:sym typeface="Times New Roman"/>
              </a:rPr>
              <a:t>Three UARTs for communications.</a:t>
            </a:r>
            <a:endParaRPr sz="1700">
              <a:solidFill>
                <a:schemeClr val="dk1"/>
              </a:solidFill>
              <a:latin typeface="Times New Roman"/>
              <a:ea typeface="Times New Roman"/>
              <a:cs typeface="Times New Roman"/>
              <a:sym typeface="Times New Roman"/>
            </a:endParaRPr>
          </a:p>
          <a:p>
            <a:pPr indent="-107950" lvl="0" marL="0" rtl="0" algn="just">
              <a:lnSpc>
                <a:spcPct val="150000"/>
              </a:lnSpc>
              <a:spcBef>
                <a:spcPts val="0"/>
              </a:spcBef>
              <a:spcAft>
                <a:spcPts val="0"/>
              </a:spcAft>
              <a:buClr>
                <a:schemeClr val="dk1"/>
              </a:buClr>
              <a:buSzPts val="1700"/>
              <a:buFont typeface="Times New Roman"/>
              <a:buChar char="•"/>
            </a:pPr>
            <a:r>
              <a:rPr lang="en-GB" sz="1700">
                <a:solidFill>
                  <a:schemeClr val="dk1"/>
                </a:solidFill>
                <a:latin typeface="Times New Roman"/>
                <a:ea typeface="Times New Roman"/>
                <a:cs typeface="Times New Roman"/>
                <a:sym typeface="Times New Roman"/>
              </a:rPr>
              <a:t>Up to 8 channels of IR remote control.</a:t>
            </a:r>
            <a:endParaRPr sz="1700">
              <a:solidFill>
                <a:schemeClr val="dk1"/>
              </a:solidFill>
              <a:latin typeface="Times New Roman"/>
              <a:ea typeface="Times New Roman"/>
              <a:cs typeface="Times New Roman"/>
              <a:sym typeface="Times New Roman"/>
            </a:endParaRPr>
          </a:p>
          <a:p>
            <a:pPr indent="-107950" lvl="0" marL="0" rtl="0" algn="just">
              <a:lnSpc>
                <a:spcPct val="150000"/>
              </a:lnSpc>
              <a:spcBef>
                <a:spcPts val="0"/>
              </a:spcBef>
              <a:spcAft>
                <a:spcPts val="0"/>
              </a:spcAft>
              <a:buClr>
                <a:schemeClr val="dk1"/>
              </a:buClr>
              <a:buSzPts val="1700"/>
              <a:buFont typeface="Times New Roman"/>
              <a:buChar char="•"/>
            </a:pPr>
            <a:r>
              <a:rPr lang="en-GB" sz="1700">
                <a:solidFill>
                  <a:schemeClr val="dk1"/>
                </a:solidFill>
                <a:latin typeface="Times New Roman"/>
                <a:ea typeface="Times New Roman"/>
                <a:cs typeface="Times New Roman"/>
                <a:sym typeface="Times New Roman"/>
              </a:rPr>
              <a:t>Up to 16 channels of LED PWM (pulse width modulation).</a:t>
            </a:r>
            <a:endParaRPr sz="1700">
              <a:solidFill>
                <a:schemeClr val="dk1"/>
              </a:solidFill>
              <a:latin typeface="Times New Roman"/>
              <a:ea typeface="Times New Roman"/>
              <a:cs typeface="Times New Roman"/>
              <a:sym typeface="Times New Roman"/>
            </a:endParaRPr>
          </a:p>
          <a:p>
            <a:pPr indent="-107950" lvl="0" marL="0" rtl="0" algn="just">
              <a:lnSpc>
                <a:spcPct val="150000"/>
              </a:lnSpc>
              <a:spcBef>
                <a:spcPts val="0"/>
              </a:spcBef>
              <a:spcAft>
                <a:spcPts val="0"/>
              </a:spcAft>
              <a:buClr>
                <a:schemeClr val="dk1"/>
              </a:buClr>
              <a:buSzPts val="1700"/>
              <a:buFont typeface="Times New Roman"/>
              <a:buChar char="•"/>
            </a:pPr>
            <a:r>
              <a:rPr lang="en-GB" sz="1700">
                <a:solidFill>
                  <a:schemeClr val="dk1"/>
                </a:solidFill>
                <a:latin typeface="Times New Roman"/>
                <a:ea typeface="Times New Roman"/>
                <a:cs typeface="Times New Roman"/>
                <a:sym typeface="Times New Roman"/>
              </a:rPr>
              <a:t>An integrated Hall-effect sensor.</a:t>
            </a:r>
            <a:endParaRPr sz="1700">
              <a:solidFill>
                <a:schemeClr val="dk1"/>
              </a:solidFill>
              <a:latin typeface="Times New Roman"/>
              <a:ea typeface="Times New Roman"/>
              <a:cs typeface="Times New Roman"/>
              <a:sym typeface="Times New Roman"/>
            </a:endParaRPr>
          </a:p>
          <a:p>
            <a:pPr indent="-107950" lvl="0" marL="0" rtl="0" algn="just">
              <a:lnSpc>
                <a:spcPct val="150000"/>
              </a:lnSpc>
              <a:spcBef>
                <a:spcPts val="0"/>
              </a:spcBef>
              <a:spcAft>
                <a:spcPts val="0"/>
              </a:spcAft>
              <a:buClr>
                <a:schemeClr val="dk1"/>
              </a:buClr>
              <a:buSzPts val="1700"/>
              <a:buFont typeface="Times New Roman"/>
              <a:buChar char="•"/>
            </a:pPr>
            <a:r>
              <a:rPr lang="en-GB" sz="1700">
                <a:solidFill>
                  <a:schemeClr val="dk1"/>
                </a:solidFill>
                <a:latin typeface="Times New Roman"/>
                <a:ea typeface="Times New Roman"/>
                <a:cs typeface="Times New Roman"/>
                <a:sym typeface="Times New Roman"/>
              </a:rPr>
              <a:t>An ultra-low-power analog preamp.</a:t>
            </a:r>
            <a:endParaRPr sz="1700">
              <a:solidFill>
                <a:schemeClr val="dk1"/>
              </a:solidFill>
              <a:latin typeface="Times New Roman"/>
              <a:ea typeface="Times New Roman"/>
              <a:cs typeface="Times New Roman"/>
              <a:sym typeface="Times New Roman"/>
            </a:endParaRPr>
          </a:p>
          <a:p>
            <a:pPr indent="-107950" lvl="0" marL="0" rtl="0" algn="just">
              <a:lnSpc>
                <a:spcPct val="150000"/>
              </a:lnSpc>
              <a:spcBef>
                <a:spcPts val="0"/>
              </a:spcBef>
              <a:spcAft>
                <a:spcPts val="0"/>
              </a:spcAft>
              <a:buClr>
                <a:schemeClr val="dk1"/>
              </a:buClr>
              <a:buSzPts val="1700"/>
              <a:buFont typeface="Times New Roman"/>
              <a:buChar char="•"/>
            </a:pPr>
            <a:r>
              <a:rPr lang="en-GB" sz="1700">
                <a:solidFill>
                  <a:schemeClr val="dk1"/>
                </a:solidFill>
                <a:latin typeface="Times New Roman"/>
                <a:ea typeface="Times New Roman"/>
                <a:cs typeface="Times New Roman"/>
                <a:sym typeface="Times New Roman"/>
              </a:rPr>
              <a:t>An internal low-dropout regulator.</a:t>
            </a:r>
            <a:endParaRPr sz="17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t/>
            </a:r>
            <a:endParaRPr sz="17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lang="en-GB" sz="1700">
                <a:solidFill>
                  <a:schemeClr val="dk1"/>
                </a:solidFill>
                <a:latin typeface="Times New Roman"/>
                <a:ea typeface="Times New Roman"/>
                <a:cs typeface="Times New Roman"/>
                <a:sym typeface="Times New Roman"/>
              </a:rPr>
              <a:t>The ESP32 can be programmed using many different development environments.  Code can be written in C++ (like the Arduino) or in MicroPython.To make use of all of the ESP32 features Espressif provided the Espressif IoT Development Framework, or ESP-IDF.</a:t>
            </a:r>
            <a:endParaRPr sz="17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br>
              <a:rPr lang="en-GB" sz="1700">
                <a:solidFill>
                  <a:schemeClr val="dk1"/>
                </a:solidFill>
                <a:latin typeface="Times New Roman"/>
                <a:ea typeface="Times New Roman"/>
                <a:cs typeface="Times New Roman"/>
                <a:sym typeface="Times New Roman"/>
              </a:rPr>
            </a:br>
            <a:endParaRPr sz="17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0"/>
          <p:cNvSpPr txBox="1"/>
          <p:nvPr>
            <p:ph type="ctrTitle"/>
          </p:nvPr>
        </p:nvSpPr>
        <p:spPr>
          <a:xfrm>
            <a:off x="1622150" y="-240875"/>
            <a:ext cx="9448800" cy="12444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961"/>
              <a:buNone/>
            </a:pPr>
            <a:r>
              <a:rPr b="1" lang="en-GB" sz="1800" u="sng">
                <a:latin typeface="Arial"/>
                <a:ea typeface="Arial"/>
                <a:cs typeface="Arial"/>
                <a:sym typeface="Arial"/>
              </a:rPr>
              <a:t>GSM Module-Sim 800L</a:t>
            </a:r>
            <a:endParaRPr b="1" sz="1800" u="sng">
              <a:latin typeface="Arial"/>
              <a:ea typeface="Arial"/>
              <a:cs typeface="Arial"/>
              <a:sym typeface="Arial"/>
            </a:endParaRPr>
          </a:p>
        </p:txBody>
      </p:sp>
      <p:sp>
        <p:nvSpPr>
          <p:cNvPr id="139" name="Google Shape;139;p20"/>
          <p:cNvSpPr txBox="1"/>
          <p:nvPr>
            <p:ph idx="1" type="subTitle"/>
          </p:nvPr>
        </p:nvSpPr>
        <p:spPr>
          <a:xfrm>
            <a:off x="993025" y="804700"/>
            <a:ext cx="10480800" cy="61116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576"/>
              </a:spcBef>
              <a:spcAft>
                <a:spcPts val="0"/>
              </a:spcAft>
              <a:buSzPts val="3115"/>
              <a:buNone/>
            </a:pPr>
            <a:r>
              <a:rPr b="1" lang="en-GB" sz="1981" u="sng">
                <a:solidFill>
                  <a:schemeClr val="dk1"/>
                </a:solidFill>
                <a:latin typeface="Times New Roman"/>
                <a:ea typeface="Times New Roman"/>
                <a:cs typeface="Times New Roman"/>
                <a:sym typeface="Times New Roman"/>
              </a:rPr>
              <a:t>Features</a:t>
            </a:r>
            <a:endParaRPr/>
          </a:p>
          <a:p>
            <a:pPr indent="0" lvl="0" marL="0" rtl="0" algn="l">
              <a:lnSpc>
                <a:spcPct val="150000"/>
              </a:lnSpc>
              <a:spcBef>
                <a:spcPts val="576"/>
              </a:spcBef>
              <a:spcAft>
                <a:spcPts val="0"/>
              </a:spcAft>
              <a:buSzPts val="3115"/>
              <a:buNone/>
            </a:pPr>
            <a:r>
              <a:rPr b="0" i="0" lang="en-GB" sz="1900">
                <a:solidFill>
                  <a:schemeClr val="dk1"/>
                </a:solidFill>
                <a:latin typeface="Times New Roman"/>
                <a:ea typeface="Times New Roman"/>
                <a:cs typeface="Times New Roman"/>
                <a:sym typeface="Times New Roman"/>
              </a:rPr>
              <a:t>At the heart of the module is a SIM800L GSM cellular chip from SimCom. The operating voltage of the chip is from 3.4V to 4.4V, which makes it an ideal candidate for direct LiPo battery supply. This makes it a good choice for embedding into projects without a lot of space. All the necessary data pins of SIM800L GSM chip are broken out to a 0.1″ pitch headers. This includes pins required for communication with a microcontroller over UART. The module supports baud rate from 1200bps to 115200bps with Auto-Baud detection.</a:t>
            </a:r>
            <a:endParaRPr b="1" i="0" sz="1900" u="sng">
              <a:solidFill>
                <a:schemeClr val="dk1"/>
              </a:solidFill>
              <a:latin typeface="Times New Roman"/>
              <a:ea typeface="Times New Roman"/>
              <a:cs typeface="Times New Roman"/>
              <a:sym typeface="Times New Roman"/>
            </a:endParaRPr>
          </a:p>
          <a:p>
            <a:pPr indent="0" lvl="0" marL="0" rtl="0" algn="l">
              <a:lnSpc>
                <a:spcPct val="100000"/>
              </a:lnSpc>
              <a:spcBef>
                <a:spcPts val="576"/>
              </a:spcBef>
              <a:spcAft>
                <a:spcPts val="0"/>
              </a:spcAft>
              <a:buSzPts val="3115"/>
              <a:buNone/>
            </a:pPr>
            <a:r>
              <a:t/>
            </a:r>
            <a:endParaRPr b="1" i="0" sz="1981" u="sng">
              <a:solidFill>
                <a:schemeClr val="dk1"/>
              </a:solidFill>
              <a:latin typeface="Times New Roman"/>
              <a:ea typeface="Times New Roman"/>
              <a:cs typeface="Times New Roman"/>
              <a:sym typeface="Times New Roman"/>
            </a:endParaRPr>
          </a:p>
        </p:txBody>
      </p:sp>
      <p:pic>
        <p:nvPicPr>
          <p:cNvPr id="140" name="Google Shape;140;p20"/>
          <p:cNvPicPr preferRelativeResize="0"/>
          <p:nvPr/>
        </p:nvPicPr>
        <p:blipFill rotWithShape="1">
          <a:blip r:embed="rId3">
            <a:alphaModFix/>
          </a:blip>
          <a:srcRect b="0" l="0" r="0" t="0"/>
          <a:stretch/>
        </p:blipFill>
        <p:spPr>
          <a:xfrm>
            <a:off x="3320475" y="4028900"/>
            <a:ext cx="4643350" cy="2159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1"/>
          <p:cNvSpPr txBox="1"/>
          <p:nvPr>
            <p:ph type="ctrTitle"/>
          </p:nvPr>
        </p:nvSpPr>
        <p:spPr>
          <a:xfrm>
            <a:off x="1693000" y="1014918"/>
            <a:ext cx="9448800" cy="4756800"/>
          </a:xfrm>
          <a:prstGeom prst="rect">
            <a:avLst/>
          </a:prstGeom>
        </p:spPr>
        <p:txBody>
          <a:bodyPr anchorCtr="0" anchor="ctr" bIns="45700" lIns="91425" spcFirstLastPara="1" rIns="91425" wrap="square" tIns="45700">
            <a:normAutofit fontScale="90000"/>
          </a:bodyPr>
          <a:lstStyle/>
          <a:p>
            <a:pPr indent="-406598" lvl="0" marL="457200" rtl="0" algn="l">
              <a:spcBef>
                <a:spcPts val="576"/>
              </a:spcBef>
              <a:spcAft>
                <a:spcPts val="0"/>
              </a:spcAft>
              <a:buSzPct val="163925"/>
              <a:buFont typeface="Arial"/>
              <a:buChar char="•"/>
            </a:pPr>
            <a:r>
              <a:rPr lang="en-GB" sz="1900">
                <a:solidFill>
                  <a:schemeClr val="dk1"/>
                </a:solidFill>
                <a:latin typeface="Times New Roman"/>
                <a:ea typeface="Times New Roman"/>
                <a:cs typeface="Times New Roman"/>
                <a:sym typeface="Times New Roman"/>
              </a:rPr>
              <a:t>Supports Quad-band: GSM850, EGSM900, DCS1800 and PCS1900</a:t>
            </a:r>
            <a:endParaRPr sz="2881"/>
          </a:p>
          <a:p>
            <a:pPr indent="-406598" lvl="0" marL="457200" rtl="0" algn="l">
              <a:spcBef>
                <a:spcPts val="576"/>
              </a:spcBef>
              <a:spcAft>
                <a:spcPts val="0"/>
              </a:spcAft>
              <a:buSzPct val="163925"/>
              <a:buFont typeface="Arial"/>
              <a:buChar char="•"/>
            </a:pPr>
            <a:r>
              <a:rPr lang="en-GB" sz="1900">
                <a:solidFill>
                  <a:schemeClr val="dk1"/>
                </a:solidFill>
                <a:latin typeface="Times New Roman"/>
                <a:ea typeface="Times New Roman"/>
                <a:cs typeface="Times New Roman"/>
                <a:sym typeface="Times New Roman"/>
              </a:rPr>
              <a:t>Connect onto any global GSM network with any 2G SIM</a:t>
            </a:r>
            <a:endParaRPr sz="2881"/>
          </a:p>
          <a:p>
            <a:pPr indent="-406598" lvl="0" marL="457200" rtl="0" algn="l">
              <a:spcBef>
                <a:spcPts val="576"/>
              </a:spcBef>
              <a:spcAft>
                <a:spcPts val="0"/>
              </a:spcAft>
              <a:buSzPct val="163925"/>
              <a:buFont typeface="Arial"/>
              <a:buChar char="•"/>
            </a:pPr>
            <a:r>
              <a:rPr lang="en-GB" sz="1900">
                <a:solidFill>
                  <a:schemeClr val="dk1"/>
                </a:solidFill>
                <a:latin typeface="Times New Roman"/>
                <a:ea typeface="Times New Roman"/>
                <a:cs typeface="Times New Roman"/>
                <a:sym typeface="Times New Roman"/>
              </a:rPr>
              <a:t>Make and receive voice calls using an external 8Ω speaker &amp; electret microphone</a:t>
            </a:r>
            <a:endParaRPr sz="2881"/>
          </a:p>
          <a:p>
            <a:pPr indent="-406598" lvl="0" marL="457200" rtl="0" algn="l">
              <a:spcBef>
                <a:spcPts val="576"/>
              </a:spcBef>
              <a:spcAft>
                <a:spcPts val="0"/>
              </a:spcAft>
              <a:buSzPct val="163925"/>
              <a:buFont typeface="Arial"/>
              <a:buChar char="•"/>
            </a:pPr>
            <a:r>
              <a:rPr lang="en-GB" sz="1900">
                <a:solidFill>
                  <a:schemeClr val="dk1"/>
                </a:solidFill>
                <a:latin typeface="Times New Roman"/>
                <a:ea typeface="Times New Roman"/>
                <a:cs typeface="Times New Roman"/>
                <a:sym typeface="Times New Roman"/>
              </a:rPr>
              <a:t>Send and receive SMS messages</a:t>
            </a:r>
            <a:endParaRPr sz="2881"/>
          </a:p>
          <a:p>
            <a:pPr indent="-406598" lvl="0" marL="457200" rtl="0" algn="l">
              <a:spcBef>
                <a:spcPts val="576"/>
              </a:spcBef>
              <a:spcAft>
                <a:spcPts val="0"/>
              </a:spcAft>
              <a:buSzPct val="163925"/>
              <a:buFont typeface="Arial"/>
              <a:buChar char="•"/>
            </a:pPr>
            <a:r>
              <a:rPr lang="en-GB" sz="1900">
                <a:solidFill>
                  <a:schemeClr val="dk1"/>
                </a:solidFill>
                <a:latin typeface="Times New Roman"/>
                <a:ea typeface="Times New Roman"/>
                <a:cs typeface="Times New Roman"/>
                <a:sym typeface="Times New Roman"/>
              </a:rPr>
              <a:t>Send and receive GPRS data (TCP/IP, HTTP, etc.)</a:t>
            </a:r>
            <a:endParaRPr sz="2881"/>
          </a:p>
          <a:p>
            <a:pPr indent="-406598" lvl="0" marL="457200" rtl="0" algn="l">
              <a:spcBef>
                <a:spcPts val="576"/>
              </a:spcBef>
              <a:spcAft>
                <a:spcPts val="0"/>
              </a:spcAft>
              <a:buSzPct val="163925"/>
              <a:buFont typeface="Arial"/>
              <a:buChar char="•"/>
            </a:pPr>
            <a:r>
              <a:rPr lang="en-GB" sz="1900">
                <a:solidFill>
                  <a:schemeClr val="dk1"/>
                </a:solidFill>
                <a:latin typeface="Times New Roman"/>
                <a:ea typeface="Times New Roman"/>
                <a:cs typeface="Times New Roman"/>
                <a:sym typeface="Times New Roman"/>
              </a:rPr>
              <a:t>Scan and receive FM radio broadcasts</a:t>
            </a:r>
            <a:endParaRPr sz="2881"/>
          </a:p>
          <a:p>
            <a:pPr indent="-406598" lvl="0" marL="457200" rtl="0" algn="l">
              <a:spcBef>
                <a:spcPts val="576"/>
              </a:spcBef>
              <a:spcAft>
                <a:spcPts val="0"/>
              </a:spcAft>
              <a:buSzPct val="163925"/>
              <a:buFont typeface="Arial"/>
              <a:buChar char="•"/>
            </a:pPr>
            <a:r>
              <a:rPr lang="en-GB" sz="1900">
                <a:solidFill>
                  <a:schemeClr val="dk1"/>
                </a:solidFill>
                <a:latin typeface="Times New Roman"/>
                <a:ea typeface="Times New Roman"/>
                <a:cs typeface="Times New Roman"/>
                <a:sym typeface="Times New Roman"/>
              </a:rPr>
              <a:t>Transmit Power:</a:t>
            </a:r>
            <a:endParaRPr sz="2881"/>
          </a:p>
          <a:p>
            <a:pPr indent="-281423" lvl="1" marL="742950" rtl="0" algn="l">
              <a:spcBef>
                <a:spcPts val="504"/>
              </a:spcBef>
              <a:spcAft>
                <a:spcPts val="0"/>
              </a:spcAft>
              <a:buClr>
                <a:srgbClr val="888888"/>
              </a:buClr>
              <a:buSzPct val="143442"/>
              <a:buChar char="•"/>
            </a:pPr>
            <a:r>
              <a:rPr lang="en-GB" sz="1900">
                <a:solidFill>
                  <a:schemeClr val="dk1"/>
                </a:solidFill>
                <a:latin typeface="Times New Roman"/>
                <a:ea typeface="Times New Roman"/>
                <a:cs typeface="Times New Roman"/>
                <a:sym typeface="Times New Roman"/>
              </a:rPr>
              <a:t>Class 4 (2W) for GSM850</a:t>
            </a:r>
            <a:endParaRPr sz="2521">
              <a:solidFill>
                <a:srgbClr val="888888"/>
              </a:solidFill>
              <a:latin typeface="Calibri"/>
              <a:ea typeface="Calibri"/>
              <a:cs typeface="Calibri"/>
              <a:sym typeface="Calibri"/>
            </a:endParaRPr>
          </a:p>
          <a:p>
            <a:pPr indent="-281423" lvl="1" marL="742950" rtl="0" algn="l">
              <a:spcBef>
                <a:spcPts val="504"/>
              </a:spcBef>
              <a:spcAft>
                <a:spcPts val="0"/>
              </a:spcAft>
              <a:buClr>
                <a:srgbClr val="888888"/>
              </a:buClr>
              <a:buSzPct val="143442"/>
              <a:buChar char="•"/>
            </a:pPr>
            <a:r>
              <a:rPr lang="en-GB" sz="1900">
                <a:solidFill>
                  <a:schemeClr val="dk1"/>
                </a:solidFill>
                <a:latin typeface="Times New Roman"/>
                <a:ea typeface="Times New Roman"/>
                <a:cs typeface="Times New Roman"/>
                <a:sym typeface="Times New Roman"/>
              </a:rPr>
              <a:t>Class 1 (1W) for DCS1800</a:t>
            </a:r>
            <a:endParaRPr sz="2521">
              <a:solidFill>
                <a:srgbClr val="888888"/>
              </a:solidFill>
              <a:latin typeface="Calibri"/>
              <a:ea typeface="Calibri"/>
              <a:cs typeface="Calibri"/>
              <a:sym typeface="Calibri"/>
            </a:endParaRPr>
          </a:p>
          <a:p>
            <a:pPr indent="-406598" lvl="0" marL="457200" rtl="0" algn="l">
              <a:spcBef>
                <a:spcPts val="576"/>
              </a:spcBef>
              <a:spcAft>
                <a:spcPts val="0"/>
              </a:spcAft>
              <a:buSzPct val="163925"/>
              <a:buFont typeface="Arial"/>
              <a:buChar char="•"/>
            </a:pPr>
            <a:r>
              <a:rPr lang="en-GB" sz="1900">
                <a:solidFill>
                  <a:schemeClr val="dk1"/>
                </a:solidFill>
                <a:latin typeface="Times New Roman"/>
                <a:ea typeface="Times New Roman"/>
                <a:cs typeface="Times New Roman"/>
                <a:sym typeface="Times New Roman"/>
              </a:rPr>
              <a:t>Serial-based AT Command Set</a:t>
            </a:r>
            <a:endParaRPr sz="2881"/>
          </a:p>
          <a:p>
            <a:pPr indent="-406598" lvl="0" marL="457200" rtl="0" algn="l">
              <a:spcBef>
                <a:spcPts val="576"/>
              </a:spcBef>
              <a:spcAft>
                <a:spcPts val="0"/>
              </a:spcAft>
              <a:buSzPct val="163925"/>
              <a:buFont typeface="Arial"/>
              <a:buChar char="•"/>
            </a:pPr>
            <a:r>
              <a:rPr lang="en-GB" sz="1900">
                <a:solidFill>
                  <a:schemeClr val="dk1"/>
                </a:solidFill>
                <a:latin typeface="Times New Roman"/>
                <a:ea typeface="Times New Roman"/>
                <a:cs typeface="Times New Roman"/>
                <a:sym typeface="Times New Roman"/>
              </a:rPr>
              <a:t>FL connectors for cell antennae</a:t>
            </a:r>
            <a:endParaRPr sz="2881"/>
          </a:p>
          <a:p>
            <a:pPr indent="-406598" lvl="0" marL="457200" rtl="0" algn="l">
              <a:spcBef>
                <a:spcPts val="576"/>
              </a:spcBef>
              <a:spcAft>
                <a:spcPts val="0"/>
              </a:spcAft>
              <a:buSzPct val="163925"/>
              <a:buFont typeface="Arial"/>
              <a:buChar char="•"/>
            </a:pPr>
            <a:r>
              <a:rPr lang="en-GB" sz="1900">
                <a:solidFill>
                  <a:schemeClr val="dk1"/>
                </a:solidFill>
                <a:latin typeface="Times New Roman"/>
                <a:ea typeface="Times New Roman"/>
                <a:cs typeface="Times New Roman"/>
                <a:sym typeface="Times New Roman"/>
              </a:rPr>
              <a:t>Accepts Micro SIM Card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2"/>
          <p:cNvSpPr txBox="1"/>
          <p:nvPr>
            <p:ph type="title"/>
          </p:nvPr>
        </p:nvSpPr>
        <p:spPr>
          <a:xfrm>
            <a:off x="1068280" y="0"/>
            <a:ext cx="103632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002060"/>
              </a:buClr>
              <a:buSzPts val="3961"/>
              <a:buFont typeface="Calibri"/>
              <a:buNone/>
            </a:pPr>
            <a:r>
              <a:rPr b="1" lang="en-GB" sz="2200" u="sng"/>
              <a:t>Max30102</a:t>
            </a:r>
            <a:endParaRPr b="1" sz="2200" u="sng"/>
          </a:p>
        </p:txBody>
      </p:sp>
      <p:sp>
        <p:nvSpPr>
          <p:cNvPr id="152" name="Google Shape;152;p22"/>
          <p:cNvSpPr txBox="1"/>
          <p:nvPr>
            <p:ph idx="1" type="body"/>
          </p:nvPr>
        </p:nvSpPr>
        <p:spPr>
          <a:xfrm>
            <a:off x="1378525" y="3518719"/>
            <a:ext cx="10363200" cy="2718600"/>
          </a:xfrm>
          <a:prstGeom prst="rect">
            <a:avLst/>
          </a:prstGeom>
          <a:noFill/>
          <a:ln>
            <a:noFill/>
          </a:ln>
        </p:spPr>
        <p:txBody>
          <a:bodyPr anchorCtr="0" anchor="t" bIns="45700" lIns="91425" spcFirstLastPara="1" rIns="91425" wrap="square" tIns="45700">
            <a:normAutofit fontScale="47500" lnSpcReduction="20000"/>
          </a:bodyPr>
          <a:lstStyle/>
          <a:p>
            <a:pPr indent="0" lvl="0" marL="114300" rtl="0" algn="l">
              <a:lnSpc>
                <a:spcPct val="150000"/>
              </a:lnSpc>
              <a:spcBef>
                <a:spcPts val="360"/>
              </a:spcBef>
              <a:spcAft>
                <a:spcPts val="0"/>
              </a:spcAft>
              <a:buSzPct val="111455"/>
              <a:buNone/>
            </a:pPr>
            <a:r>
              <a:rPr b="0" i="0" lang="en-GB" sz="3400">
                <a:solidFill>
                  <a:schemeClr val="dk1"/>
                </a:solidFill>
                <a:latin typeface="Times New Roman"/>
                <a:ea typeface="Times New Roman"/>
                <a:cs typeface="Times New Roman"/>
                <a:sym typeface="Times New Roman"/>
              </a:rPr>
              <a:t>MAX30102 based pulse oximetry and heart-rate monitor breakout board. It includes internal LEDs, photodetectors, optical elements, and low-noise electronics with ambient light rejection. The MAX30102 provides a complete system solution to ease the design-in process for mobile and wearable devices.</a:t>
            </a:r>
            <a:br>
              <a:rPr b="0" i="0" lang="en-GB" sz="3400">
                <a:solidFill>
                  <a:schemeClr val="dk1"/>
                </a:solidFill>
                <a:latin typeface="Times New Roman"/>
                <a:ea typeface="Times New Roman"/>
                <a:cs typeface="Times New Roman"/>
                <a:sym typeface="Times New Roman"/>
              </a:rPr>
            </a:br>
            <a:r>
              <a:rPr b="0" i="0" lang="en-GB" sz="3400">
                <a:solidFill>
                  <a:schemeClr val="dk1"/>
                </a:solidFill>
                <a:latin typeface="Times New Roman"/>
                <a:ea typeface="Times New Roman"/>
                <a:cs typeface="Times New Roman"/>
                <a:sym typeface="Times New Roman"/>
              </a:rPr>
              <a:t>The MAX30102 operates on a single 1.8V power supply  and a separate 3.3V power supply for the internal LEDs. Communication is through a standard I2C-compatible interface. The module can be shut down through software with zero standby current, allowing the power rails to remain powered at all times.It is widely used in wearable devices, fitness assistant devices, smartphones and tables.</a:t>
            </a:r>
            <a:endParaRPr/>
          </a:p>
          <a:p>
            <a:pPr indent="-228600" lvl="0" marL="457200" rtl="0" algn="l">
              <a:lnSpc>
                <a:spcPct val="150000"/>
              </a:lnSpc>
              <a:spcBef>
                <a:spcPts val="360"/>
              </a:spcBef>
              <a:spcAft>
                <a:spcPts val="0"/>
              </a:spcAft>
              <a:buClr>
                <a:schemeClr val="dk1"/>
              </a:buClr>
              <a:buSzPct val="131533"/>
              <a:buNone/>
            </a:pPr>
            <a:r>
              <a:t/>
            </a:r>
            <a:endParaRPr/>
          </a:p>
        </p:txBody>
      </p:sp>
      <p:sp>
        <p:nvSpPr>
          <p:cNvPr id="153" name="Google Shape;153;p22"/>
          <p:cNvSpPr txBox="1"/>
          <p:nvPr>
            <p:ph idx="12" type="sldNum"/>
          </p:nvPr>
        </p:nvSpPr>
        <p:spPr>
          <a:xfrm>
            <a:off x="203200" y="6324603"/>
            <a:ext cx="609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pic>
        <p:nvPicPr>
          <p:cNvPr id="154" name="Google Shape;154;p22"/>
          <p:cNvPicPr preferRelativeResize="0"/>
          <p:nvPr/>
        </p:nvPicPr>
        <p:blipFill rotWithShape="1">
          <a:blip r:embed="rId3">
            <a:alphaModFix/>
          </a:blip>
          <a:srcRect b="0" l="0" r="0" t="0"/>
          <a:stretch/>
        </p:blipFill>
        <p:spPr>
          <a:xfrm>
            <a:off x="4930488" y="1040027"/>
            <a:ext cx="3154532" cy="204186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3"/>
          <p:cNvSpPr txBox="1"/>
          <p:nvPr>
            <p:ph idx="12" type="sldNum"/>
          </p:nvPr>
        </p:nvSpPr>
        <p:spPr>
          <a:xfrm>
            <a:off x="203200" y="6324603"/>
            <a:ext cx="609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440"/>
              <a:buFont typeface="Arial"/>
              <a:buNone/>
            </a:pPr>
            <a:r>
              <a:t/>
            </a:r>
            <a:endParaRPr/>
          </a:p>
          <a:p>
            <a:pPr indent="0" lvl="0" marL="0" rtl="0" algn="r">
              <a:spcBef>
                <a:spcPts val="0"/>
              </a:spcBef>
              <a:spcAft>
                <a:spcPts val="0"/>
              </a:spcAft>
              <a:buClr>
                <a:srgbClr val="000000"/>
              </a:buClr>
              <a:buSzPts val="1440"/>
              <a:buFont typeface="Arial"/>
              <a:buNone/>
            </a:pPr>
            <a:r>
              <a:t/>
            </a:r>
            <a:endParaRPr/>
          </a:p>
        </p:txBody>
      </p:sp>
      <p:sp>
        <p:nvSpPr>
          <p:cNvPr id="161" name="Google Shape;161;p23"/>
          <p:cNvSpPr txBox="1"/>
          <p:nvPr/>
        </p:nvSpPr>
        <p:spPr>
          <a:xfrm>
            <a:off x="1690575" y="310400"/>
            <a:ext cx="8807700" cy="56028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GB" sz="1600"/>
              <a:t>The MAX30102 is a complete pulse oximetry and heart-rate sensor system solution module designed for the demanding requirements of wearable devices. The device maintains a very small solution size without sacrificing optical or electrical performance. Minimal external hardware components are required for integration into a wearable system. The MAX30102 is fully adjustable through software registers, and the digital output data can be stored in a 32-deep FIFO within the IC. The FIFO allows the MAX30102 to be connected to a microcontroller or processor on a shared bus, where the data is not being read continuously from the MAX30102’s registers.</a:t>
            </a:r>
            <a:endParaRPr sz="1600"/>
          </a:p>
          <a:p>
            <a:pPr indent="0" lvl="0" marL="0" rtl="0" algn="just">
              <a:lnSpc>
                <a:spcPct val="150000"/>
              </a:lnSpc>
              <a:spcBef>
                <a:spcPts val="0"/>
              </a:spcBef>
              <a:spcAft>
                <a:spcPts val="0"/>
              </a:spcAft>
              <a:buNone/>
            </a:pPr>
            <a:r>
              <a:t/>
            </a:r>
            <a:endParaRPr sz="1600"/>
          </a:p>
          <a:p>
            <a:pPr indent="0" lvl="0" marL="0" rtl="0" algn="just">
              <a:lnSpc>
                <a:spcPct val="150000"/>
              </a:lnSpc>
              <a:spcBef>
                <a:spcPts val="0"/>
              </a:spcBef>
              <a:spcAft>
                <a:spcPts val="0"/>
              </a:spcAft>
              <a:buNone/>
            </a:pPr>
            <a:r>
              <a:rPr lang="en-GB" sz="1600"/>
              <a:t>Specifications:</a:t>
            </a:r>
            <a:endParaRPr sz="1600"/>
          </a:p>
          <a:p>
            <a:pPr indent="-330200" lvl="0" marL="457200" rtl="0" algn="just">
              <a:lnSpc>
                <a:spcPct val="150000"/>
              </a:lnSpc>
              <a:spcBef>
                <a:spcPts val="0"/>
              </a:spcBef>
              <a:spcAft>
                <a:spcPts val="0"/>
              </a:spcAft>
              <a:buSzPts val="1600"/>
              <a:buChar char="●"/>
            </a:pPr>
            <a:r>
              <a:rPr lang="en-GB" sz="1600"/>
              <a:t>LED Peak Wavelength: 660nm/880nm</a:t>
            </a:r>
            <a:endParaRPr sz="1600"/>
          </a:p>
          <a:p>
            <a:pPr indent="-330200" lvl="0" marL="457200" rtl="0" algn="just">
              <a:lnSpc>
                <a:spcPct val="150000"/>
              </a:lnSpc>
              <a:spcBef>
                <a:spcPts val="0"/>
              </a:spcBef>
              <a:spcAft>
                <a:spcPts val="0"/>
              </a:spcAft>
              <a:buSzPts val="1600"/>
              <a:buChar char="●"/>
            </a:pPr>
            <a:r>
              <a:rPr lang="en-GB" sz="1600"/>
              <a:t>LED Supply Voltage: 3.3~5V </a:t>
            </a:r>
            <a:endParaRPr sz="1600"/>
          </a:p>
          <a:p>
            <a:pPr indent="-330200" lvl="0" marL="457200" rtl="0" algn="just">
              <a:lnSpc>
                <a:spcPct val="150000"/>
              </a:lnSpc>
              <a:spcBef>
                <a:spcPts val="0"/>
              </a:spcBef>
              <a:spcAft>
                <a:spcPts val="0"/>
              </a:spcAft>
              <a:buSzPts val="1600"/>
              <a:buChar char="●"/>
            </a:pPr>
            <a:r>
              <a:rPr lang="en-GB" sz="1600"/>
              <a:t>Interface: I2C Interface</a:t>
            </a:r>
            <a:endParaRPr sz="1600"/>
          </a:p>
          <a:p>
            <a:pPr indent="-330200" lvl="0" marL="457200" rtl="0" algn="just">
              <a:lnSpc>
                <a:spcPct val="150000"/>
              </a:lnSpc>
              <a:spcBef>
                <a:spcPts val="0"/>
              </a:spcBef>
              <a:spcAft>
                <a:spcPts val="0"/>
              </a:spcAft>
              <a:buSzPts val="1600"/>
              <a:buChar char="●"/>
            </a:pPr>
            <a:r>
              <a:rPr lang="en-GB" sz="1600"/>
              <a:t>Operating Temperature Range: -40°C to +85°C</a:t>
            </a:r>
            <a:endParaRPr sz="1600"/>
          </a:p>
          <a:p>
            <a:pPr indent="-330200" lvl="0" marL="457200" rtl="0" algn="just">
              <a:lnSpc>
                <a:spcPct val="150000"/>
              </a:lnSpc>
              <a:spcBef>
                <a:spcPts val="0"/>
              </a:spcBef>
              <a:spcAft>
                <a:spcPts val="0"/>
              </a:spcAft>
              <a:buSzPts val="1600"/>
              <a:buChar char="●"/>
            </a:pPr>
            <a:r>
              <a:rPr lang="en-GB" sz="1600"/>
              <a:t>Dimension: 20.3 x 15.2mm</a:t>
            </a:r>
            <a:endParaRPr sz="1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4"/>
          <p:cNvSpPr txBox="1"/>
          <p:nvPr>
            <p:ph type="title"/>
          </p:nvPr>
        </p:nvSpPr>
        <p:spPr>
          <a:xfrm>
            <a:off x="1139302" y="160334"/>
            <a:ext cx="103632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002060"/>
              </a:buClr>
              <a:buSzPts val="3961"/>
              <a:buFont typeface="Calibri"/>
              <a:buNone/>
            </a:pPr>
            <a:r>
              <a:rPr b="1" lang="en-GB" sz="2200">
                <a:latin typeface="Times New Roman"/>
                <a:ea typeface="Times New Roman"/>
                <a:cs typeface="Times New Roman"/>
                <a:sym typeface="Times New Roman"/>
              </a:rPr>
              <a:t>Ds18b20-Temperature sensor</a:t>
            </a:r>
            <a:endParaRPr b="1" sz="2200">
              <a:latin typeface="Times New Roman"/>
              <a:ea typeface="Times New Roman"/>
              <a:cs typeface="Times New Roman"/>
              <a:sym typeface="Times New Roman"/>
            </a:endParaRPr>
          </a:p>
        </p:txBody>
      </p:sp>
      <p:sp>
        <p:nvSpPr>
          <p:cNvPr id="167" name="Google Shape;167;p24"/>
          <p:cNvSpPr txBox="1"/>
          <p:nvPr>
            <p:ph idx="1" type="body"/>
          </p:nvPr>
        </p:nvSpPr>
        <p:spPr>
          <a:xfrm>
            <a:off x="1290222" y="1032032"/>
            <a:ext cx="10363200" cy="4525963"/>
          </a:xfrm>
          <a:prstGeom prst="rect">
            <a:avLst/>
          </a:prstGeom>
          <a:noFill/>
          <a:ln>
            <a:noFill/>
          </a:ln>
        </p:spPr>
        <p:txBody>
          <a:bodyPr anchorCtr="0" anchor="t" bIns="45700" lIns="91425" spcFirstLastPara="1" rIns="91425" wrap="square" tIns="45700">
            <a:normAutofit/>
          </a:bodyPr>
          <a:lstStyle/>
          <a:p>
            <a:pPr indent="0" lvl="0" marL="114300" rtl="0" algn="just">
              <a:lnSpc>
                <a:spcPct val="100000"/>
              </a:lnSpc>
              <a:spcBef>
                <a:spcPts val="360"/>
              </a:spcBef>
              <a:spcAft>
                <a:spcPts val="0"/>
              </a:spcAft>
              <a:buSzPts val="1800"/>
              <a:buNone/>
            </a:pPr>
            <a:r>
              <a:rPr lang="en-GB" sz="1600">
                <a:latin typeface="Times New Roman"/>
                <a:ea typeface="Times New Roman"/>
                <a:cs typeface="Times New Roman"/>
                <a:sym typeface="Times New Roman"/>
              </a:rPr>
              <a:t>DS18B20 is 1-Wire interface Temperature sensor manufactured by Dallas Semiconductor Corp. The unique 1-Wire Interface requires only one digital pin for two way communication with a microcontroller.</a:t>
            </a:r>
            <a:endParaRPr sz="1600">
              <a:latin typeface="Times New Roman"/>
              <a:ea typeface="Times New Roman"/>
              <a:cs typeface="Times New Roman"/>
              <a:sym typeface="Times New Roman"/>
            </a:endParaRPr>
          </a:p>
          <a:p>
            <a:pPr indent="0" lvl="0" marL="114300" rtl="0" algn="just">
              <a:lnSpc>
                <a:spcPct val="100000"/>
              </a:lnSpc>
              <a:spcBef>
                <a:spcPts val="360"/>
              </a:spcBef>
              <a:spcAft>
                <a:spcPts val="0"/>
              </a:spcAft>
              <a:buSzPts val="1800"/>
              <a:buNone/>
            </a:pPr>
            <a:r>
              <a:t/>
            </a:r>
            <a:endParaRPr sz="1600">
              <a:latin typeface="Times New Roman"/>
              <a:ea typeface="Times New Roman"/>
              <a:cs typeface="Times New Roman"/>
              <a:sym typeface="Times New Roman"/>
            </a:endParaRPr>
          </a:p>
          <a:p>
            <a:pPr indent="0" lvl="0" marL="0" rtl="0" algn="just">
              <a:lnSpc>
                <a:spcPct val="100000"/>
              </a:lnSpc>
              <a:spcBef>
                <a:spcPts val="360"/>
              </a:spcBef>
              <a:spcAft>
                <a:spcPts val="0"/>
              </a:spcAft>
              <a:buSzPts val="1800"/>
              <a:buNone/>
            </a:pPr>
            <a:r>
              <a:t/>
            </a:r>
            <a:endParaRPr sz="1600">
              <a:latin typeface="Times New Roman"/>
              <a:ea typeface="Times New Roman"/>
              <a:cs typeface="Times New Roman"/>
              <a:sym typeface="Times New Roman"/>
            </a:endParaRPr>
          </a:p>
        </p:txBody>
      </p:sp>
      <p:sp>
        <p:nvSpPr>
          <p:cNvPr id="168" name="Google Shape;168;p24"/>
          <p:cNvSpPr txBox="1"/>
          <p:nvPr>
            <p:ph idx="12" type="sldNum"/>
          </p:nvPr>
        </p:nvSpPr>
        <p:spPr>
          <a:xfrm>
            <a:off x="203200" y="6324603"/>
            <a:ext cx="609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pic>
        <p:nvPicPr>
          <p:cNvPr id="169" name="Google Shape;169;p24"/>
          <p:cNvPicPr preferRelativeResize="0"/>
          <p:nvPr/>
        </p:nvPicPr>
        <p:blipFill rotWithShape="1">
          <a:blip r:embed="rId3">
            <a:alphaModFix/>
          </a:blip>
          <a:srcRect b="0" l="0" r="0" t="0"/>
          <a:stretch/>
        </p:blipFill>
        <p:spPr>
          <a:xfrm>
            <a:off x="4090756" y="2302738"/>
            <a:ext cx="3886200" cy="28384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5"/>
          <p:cNvSpPr txBox="1"/>
          <p:nvPr>
            <p:ph type="title"/>
          </p:nvPr>
        </p:nvSpPr>
        <p:spPr>
          <a:xfrm>
            <a:off x="1219201" y="274638"/>
            <a:ext cx="103632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002060"/>
              </a:buClr>
              <a:buSzPts val="3961"/>
              <a:buFont typeface="Calibri"/>
              <a:buNone/>
            </a:pPr>
            <a:r>
              <a:rPr lang="en-GB"/>
              <a:t> </a:t>
            </a:r>
            <a:endParaRPr/>
          </a:p>
        </p:txBody>
      </p:sp>
      <p:sp>
        <p:nvSpPr>
          <p:cNvPr id="175" name="Google Shape;175;p25"/>
          <p:cNvSpPr txBox="1"/>
          <p:nvPr>
            <p:ph idx="1" type="body"/>
          </p:nvPr>
        </p:nvSpPr>
        <p:spPr>
          <a:xfrm>
            <a:off x="1310225" y="1417638"/>
            <a:ext cx="10363200" cy="4525963"/>
          </a:xfrm>
          <a:prstGeom prst="rect">
            <a:avLst/>
          </a:prstGeom>
          <a:noFill/>
          <a:ln>
            <a:noFill/>
          </a:ln>
        </p:spPr>
        <p:txBody>
          <a:bodyPr anchorCtr="0" anchor="t" bIns="45700" lIns="91425" spcFirstLastPara="1" rIns="91425" wrap="square" tIns="45700">
            <a:normAutofit/>
          </a:bodyPr>
          <a:lstStyle/>
          <a:p>
            <a:pPr indent="0" lvl="0" marL="114300" rtl="0" algn="l">
              <a:lnSpc>
                <a:spcPct val="100000"/>
              </a:lnSpc>
              <a:spcBef>
                <a:spcPts val="360"/>
              </a:spcBef>
              <a:spcAft>
                <a:spcPts val="0"/>
              </a:spcAft>
              <a:buSzPts val="1800"/>
              <a:buNone/>
            </a:pPr>
            <a:r>
              <a:t/>
            </a:r>
            <a:endParaRPr/>
          </a:p>
        </p:txBody>
      </p:sp>
      <p:sp>
        <p:nvSpPr>
          <p:cNvPr id="176" name="Google Shape;176;p25"/>
          <p:cNvSpPr txBox="1"/>
          <p:nvPr>
            <p:ph idx="12" type="sldNum"/>
          </p:nvPr>
        </p:nvSpPr>
        <p:spPr>
          <a:xfrm>
            <a:off x="203200" y="6324603"/>
            <a:ext cx="609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pic>
        <p:nvPicPr>
          <p:cNvPr id="177" name="Google Shape;177;p25"/>
          <p:cNvPicPr preferRelativeResize="0"/>
          <p:nvPr/>
        </p:nvPicPr>
        <p:blipFill rotWithShape="1">
          <a:blip r:embed="rId3">
            <a:alphaModFix/>
          </a:blip>
          <a:srcRect b="0" l="0" r="0" t="0"/>
          <a:stretch/>
        </p:blipFill>
        <p:spPr>
          <a:xfrm>
            <a:off x="1310225" y="1856095"/>
            <a:ext cx="9571550" cy="314580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6"/>
          <p:cNvSpPr txBox="1"/>
          <p:nvPr>
            <p:ph type="title"/>
          </p:nvPr>
        </p:nvSpPr>
        <p:spPr>
          <a:xfrm>
            <a:off x="1219201" y="0"/>
            <a:ext cx="103632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002060"/>
              </a:buClr>
              <a:buSzPts val="3961"/>
              <a:buFont typeface="Calibri"/>
              <a:buNone/>
            </a:pPr>
            <a:r>
              <a:rPr b="1" lang="en-GB" sz="2500" u="sng"/>
              <a:t>Neo 6M –GPS Module</a:t>
            </a:r>
            <a:endParaRPr b="1" sz="2500" u="sng"/>
          </a:p>
        </p:txBody>
      </p:sp>
      <p:pic>
        <p:nvPicPr>
          <p:cNvPr id="183" name="Google Shape;183;p26"/>
          <p:cNvPicPr preferRelativeResize="0"/>
          <p:nvPr/>
        </p:nvPicPr>
        <p:blipFill rotWithShape="1">
          <a:blip r:embed="rId3">
            <a:alphaModFix/>
          </a:blip>
          <a:srcRect b="0" l="0" r="0" t="0"/>
          <a:stretch/>
        </p:blipFill>
        <p:spPr>
          <a:xfrm>
            <a:off x="4779100" y="1801675"/>
            <a:ext cx="2533650" cy="2362200"/>
          </a:xfrm>
          <a:prstGeom prst="rect">
            <a:avLst/>
          </a:prstGeom>
          <a:noFill/>
          <a:ln>
            <a:noFill/>
          </a:ln>
        </p:spPr>
      </p:pic>
      <p:sp>
        <p:nvSpPr>
          <p:cNvPr id="184" name="Google Shape;184;p26"/>
          <p:cNvSpPr txBox="1"/>
          <p:nvPr>
            <p:ph idx="1" type="body"/>
          </p:nvPr>
        </p:nvSpPr>
        <p:spPr>
          <a:xfrm>
            <a:off x="1559325" y="4569774"/>
            <a:ext cx="10363200" cy="1502400"/>
          </a:xfrm>
          <a:prstGeom prst="rect">
            <a:avLst/>
          </a:prstGeom>
          <a:noFill/>
          <a:ln>
            <a:noFill/>
          </a:ln>
        </p:spPr>
        <p:txBody>
          <a:bodyPr anchorCtr="0" anchor="t" bIns="45700" lIns="91425" spcFirstLastPara="1" rIns="91425" wrap="square" tIns="45700">
            <a:noAutofit/>
          </a:bodyPr>
          <a:lstStyle/>
          <a:p>
            <a:pPr indent="0" lvl="0" marL="114300" rtl="0" algn="l">
              <a:lnSpc>
                <a:spcPct val="140000"/>
              </a:lnSpc>
              <a:spcBef>
                <a:spcPts val="360"/>
              </a:spcBef>
              <a:spcAft>
                <a:spcPts val="0"/>
              </a:spcAft>
              <a:buClr>
                <a:schemeClr val="dk1"/>
              </a:buClr>
              <a:buSzPts val="1260"/>
              <a:buNone/>
            </a:pPr>
            <a:r>
              <a:rPr lang="en-GB" sz="2070">
                <a:latin typeface="Times New Roman"/>
                <a:ea typeface="Times New Roman"/>
                <a:cs typeface="Times New Roman"/>
                <a:sym typeface="Times New Roman"/>
              </a:rPr>
              <a:t>This module is a NEO-6M GPS chip from u-blox. The chip measures less than the size of a postage stamp but packs a surprising amount of features into its little frame.</a:t>
            </a:r>
            <a:br>
              <a:rPr lang="en-GB" sz="2070">
                <a:solidFill>
                  <a:srgbClr val="333333"/>
                </a:solidFill>
                <a:latin typeface="Times New Roman"/>
                <a:ea typeface="Times New Roman"/>
                <a:cs typeface="Times New Roman"/>
                <a:sym typeface="Times New Roman"/>
              </a:rPr>
            </a:br>
            <a:endParaRPr sz="2616"/>
          </a:p>
        </p:txBody>
      </p:sp>
      <p:sp>
        <p:nvSpPr>
          <p:cNvPr id="185" name="Google Shape;185;p26"/>
          <p:cNvSpPr txBox="1"/>
          <p:nvPr>
            <p:ph idx="12" type="sldNum"/>
          </p:nvPr>
        </p:nvSpPr>
        <p:spPr>
          <a:xfrm>
            <a:off x="203200" y="6324603"/>
            <a:ext cx="609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7"/>
          <p:cNvSpPr txBox="1"/>
          <p:nvPr>
            <p:ph type="title"/>
          </p:nvPr>
        </p:nvSpPr>
        <p:spPr>
          <a:xfrm>
            <a:off x="1219201" y="0"/>
            <a:ext cx="103632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002060"/>
              </a:buClr>
              <a:buSzPts val="3961"/>
              <a:buFont typeface="Calibri"/>
              <a:buNone/>
            </a:pPr>
            <a:r>
              <a:rPr b="1" lang="en-GB" sz="1800" u="sng"/>
              <a:t>Neo 6M –GPS Module</a:t>
            </a:r>
            <a:endParaRPr b="1" sz="1800" u="sng"/>
          </a:p>
        </p:txBody>
      </p:sp>
      <p:sp>
        <p:nvSpPr>
          <p:cNvPr id="191" name="Google Shape;191;p27"/>
          <p:cNvSpPr txBox="1"/>
          <p:nvPr>
            <p:ph idx="1" type="body"/>
          </p:nvPr>
        </p:nvSpPr>
        <p:spPr>
          <a:xfrm>
            <a:off x="1316855" y="1271729"/>
            <a:ext cx="10363200" cy="4525963"/>
          </a:xfrm>
          <a:prstGeom prst="rect">
            <a:avLst/>
          </a:prstGeom>
          <a:noFill/>
          <a:ln>
            <a:noFill/>
          </a:ln>
        </p:spPr>
        <p:txBody>
          <a:bodyPr anchorCtr="0" anchor="t" bIns="45700" lIns="91425" spcFirstLastPara="1" rIns="91425" wrap="square" tIns="45700">
            <a:noAutofit/>
          </a:bodyPr>
          <a:lstStyle/>
          <a:p>
            <a:pPr indent="0" lvl="0" marL="114300" rtl="0" algn="just">
              <a:lnSpc>
                <a:spcPct val="150000"/>
              </a:lnSpc>
              <a:spcBef>
                <a:spcPts val="360"/>
              </a:spcBef>
              <a:spcAft>
                <a:spcPts val="0"/>
              </a:spcAft>
              <a:buSzPts val="1395"/>
              <a:buNone/>
            </a:pPr>
            <a:r>
              <a:rPr b="0" i="0" lang="en-GB" sz="1827">
                <a:latin typeface="Times New Roman"/>
                <a:ea typeface="Times New Roman"/>
                <a:cs typeface="Times New Roman"/>
                <a:sym typeface="Times New Roman"/>
              </a:rPr>
              <a:t>It can track up to 22 satellites on 50 channels and achieves the industry’s highest level of sensitivity i.e. -161 dB tracking, while consuming only 45mA supply current.</a:t>
            </a:r>
            <a:endParaRPr sz="2432"/>
          </a:p>
          <a:p>
            <a:pPr indent="0" lvl="0" marL="114300" rtl="0" algn="just">
              <a:lnSpc>
                <a:spcPct val="150000"/>
              </a:lnSpc>
              <a:spcBef>
                <a:spcPts val="360"/>
              </a:spcBef>
              <a:spcAft>
                <a:spcPts val="0"/>
              </a:spcAft>
              <a:buSzPts val="1395"/>
              <a:buNone/>
            </a:pPr>
            <a:r>
              <a:rPr b="0" i="0" lang="en-GB" sz="1827">
                <a:latin typeface="Times New Roman"/>
                <a:ea typeface="Times New Roman"/>
                <a:cs typeface="Times New Roman"/>
                <a:sym typeface="Times New Roman"/>
              </a:rPr>
              <a:t>Unlike other GPS modules, it can do up to 5 location updates a second with 2.5m Horizontal position accuracy. The u-blox 6 positioning engine also boasts a Time-To-First-Fix (TTFF) of under 1 second.</a:t>
            </a:r>
            <a:endParaRPr sz="2432"/>
          </a:p>
          <a:p>
            <a:pPr indent="0" lvl="0" marL="114300" rtl="0" algn="just">
              <a:lnSpc>
                <a:spcPct val="150000"/>
              </a:lnSpc>
              <a:spcBef>
                <a:spcPts val="360"/>
              </a:spcBef>
              <a:spcAft>
                <a:spcPts val="0"/>
              </a:spcAft>
              <a:buSzPts val="1395"/>
              <a:buNone/>
            </a:pPr>
            <a:r>
              <a:rPr b="0" i="0" lang="en-GB" sz="1827">
                <a:latin typeface="Times New Roman"/>
                <a:ea typeface="Times New Roman"/>
                <a:cs typeface="Times New Roman"/>
                <a:sym typeface="Times New Roman"/>
              </a:rPr>
              <a:t>One of the best features the chip provides is Power Save Mode(PSM). It allows a reduction in system power consumption by selectively switching parts of the receiver ON and OFF. This dramatically reduces power consumption of the module to just 11mA making it suitable for power sensitive applications like GPS wristwatch.</a:t>
            </a:r>
            <a:endParaRPr sz="2432"/>
          </a:p>
          <a:p>
            <a:pPr indent="0" lvl="0" marL="114300" rtl="0" algn="just">
              <a:lnSpc>
                <a:spcPct val="150000"/>
              </a:lnSpc>
              <a:spcBef>
                <a:spcPts val="360"/>
              </a:spcBef>
              <a:spcAft>
                <a:spcPts val="0"/>
              </a:spcAft>
              <a:buSzPts val="1395"/>
              <a:buNone/>
            </a:pPr>
            <a:r>
              <a:rPr b="0" i="0" lang="en-GB" sz="1827">
                <a:latin typeface="Times New Roman"/>
                <a:ea typeface="Times New Roman"/>
                <a:cs typeface="Times New Roman"/>
                <a:sym typeface="Times New Roman"/>
              </a:rPr>
              <a:t>The necessary data pins of NEO-6M GPS chip are broken out to a 0.1″ pitch headers. This includes pins required for communication with a microcontroller over UART. The module supports baud rate from 4800bps to 230400bps with default baud of 9600.</a:t>
            </a:r>
            <a:endParaRPr sz="2432"/>
          </a:p>
          <a:p>
            <a:pPr indent="-228600" lvl="0" marL="457200" rtl="0" algn="just">
              <a:lnSpc>
                <a:spcPct val="150000"/>
              </a:lnSpc>
              <a:spcBef>
                <a:spcPts val="360"/>
              </a:spcBef>
              <a:spcAft>
                <a:spcPts val="0"/>
              </a:spcAft>
              <a:buClr>
                <a:schemeClr val="dk1"/>
              </a:buClr>
              <a:buSzPts val="1395"/>
              <a:buNone/>
            </a:pPr>
            <a:r>
              <a:t/>
            </a:r>
            <a:endParaRPr sz="2432"/>
          </a:p>
        </p:txBody>
      </p:sp>
      <p:sp>
        <p:nvSpPr>
          <p:cNvPr id="192" name="Google Shape;192;p27"/>
          <p:cNvSpPr txBox="1"/>
          <p:nvPr>
            <p:ph idx="12" type="sldNum"/>
          </p:nvPr>
        </p:nvSpPr>
        <p:spPr>
          <a:xfrm>
            <a:off x="203200" y="6324603"/>
            <a:ext cx="609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8"/>
          <p:cNvSpPr txBox="1"/>
          <p:nvPr>
            <p:ph type="title"/>
          </p:nvPr>
        </p:nvSpPr>
        <p:spPr>
          <a:xfrm>
            <a:off x="914400" y="88206"/>
            <a:ext cx="103632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002060"/>
              </a:buClr>
              <a:buSzPts val="3961"/>
              <a:buFont typeface="Calibri"/>
              <a:buNone/>
            </a:pPr>
            <a:r>
              <a:rPr b="1" lang="en-GB" sz="2600"/>
              <a:t>Push Button</a:t>
            </a:r>
            <a:endParaRPr b="1" sz="2600"/>
          </a:p>
        </p:txBody>
      </p:sp>
      <p:sp>
        <p:nvSpPr>
          <p:cNvPr id="198" name="Google Shape;198;p28"/>
          <p:cNvSpPr txBox="1"/>
          <p:nvPr>
            <p:ph idx="1" type="body"/>
          </p:nvPr>
        </p:nvSpPr>
        <p:spPr>
          <a:xfrm>
            <a:off x="1219201" y="1600203"/>
            <a:ext cx="10363200" cy="4525963"/>
          </a:xfrm>
          <a:prstGeom prst="rect">
            <a:avLst/>
          </a:prstGeom>
          <a:noFill/>
          <a:ln>
            <a:noFill/>
          </a:ln>
        </p:spPr>
        <p:txBody>
          <a:bodyPr anchorCtr="0" anchor="t" bIns="45700" lIns="91425" spcFirstLastPara="1" rIns="91425" wrap="square" tIns="45700">
            <a:normAutofit/>
          </a:bodyPr>
          <a:lstStyle/>
          <a:p>
            <a:pPr indent="-368300" lvl="0" marL="457200" rtl="0" algn="l">
              <a:lnSpc>
                <a:spcPct val="100000"/>
              </a:lnSpc>
              <a:spcBef>
                <a:spcPts val="360"/>
              </a:spcBef>
              <a:spcAft>
                <a:spcPts val="0"/>
              </a:spcAft>
              <a:buClr>
                <a:schemeClr val="dk1"/>
              </a:buClr>
              <a:buSzPts val="2200"/>
              <a:buChar char="•"/>
            </a:pPr>
            <a:r>
              <a:rPr lang="en-GB" sz="2000"/>
              <a:t>Rated Load: DC12V 50mA</a:t>
            </a:r>
            <a:endParaRPr sz="3281"/>
          </a:p>
          <a:p>
            <a:pPr indent="-368300" lvl="0" marL="457200" rtl="0" algn="l">
              <a:lnSpc>
                <a:spcPct val="100000"/>
              </a:lnSpc>
              <a:spcBef>
                <a:spcPts val="360"/>
              </a:spcBef>
              <a:spcAft>
                <a:spcPts val="0"/>
              </a:spcAft>
              <a:buClr>
                <a:schemeClr val="dk1"/>
              </a:buClr>
              <a:buSzPts val="2200"/>
              <a:buChar char="•"/>
            </a:pPr>
            <a:r>
              <a:rPr lang="en-GB" sz="2000"/>
              <a:t>Life &gt;100000 times</a:t>
            </a:r>
            <a:endParaRPr sz="3281"/>
          </a:p>
          <a:p>
            <a:pPr indent="-368300" lvl="0" marL="457200" rtl="0" algn="l">
              <a:lnSpc>
                <a:spcPct val="100000"/>
              </a:lnSpc>
              <a:spcBef>
                <a:spcPts val="360"/>
              </a:spcBef>
              <a:spcAft>
                <a:spcPts val="0"/>
              </a:spcAft>
              <a:buClr>
                <a:schemeClr val="dk1"/>
              </a:buClr>
              <a:buSzPts val="2200"/>
              <a:buChar char="•"/>
            </a:pPr>
            <a:r>
              <a:rPr lang="en-GB" sz="2000"/>
              <a:t>50pcs 6 x 6 x 4.3mm TACT Switch Push Button</a:t>
            </a:r>
            <a:endParaRPr sz="2000"/>
          </a:p>
        </p:txBody>
      </p:sp>
      <p:sp>
        <p:nvSpPr>
          <p:cNvPr id="199" name="Google Shape;199;p28"/>
          <p:cNvSpPr txBox="1"/>
          <p:nvPr>
            <p:ph idx="12" type="sldNum"/>
          </p:nvPr>
        </p:nvSpPr>
        <p:spPr>
          <a:xfrm>
            <a:off x="203200" y="6324603"/>
            <a:ext cx="609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pic>
        <p:nvPicPr>
          <p:cNvPr id="200" name="Google Shape;200;p28"/>
          <p:cNvPicPr preferRelativeResize="0"/>
          <p:nvPr/>
        </p:nvPicPr>
        <p:blipFill rotWithShape="1">
          <a:blip r:embed="rId3">
            <a:alphaModFix/>
          </a:blip>
          <a:srcRect b="0" l="0" r="0" t="0"/>
          <a:stretch/>
        </p:blipFill>
        <p:spPr>
          <a:xfrm>
            <a:off x="5734973" y="2800905"/>
            <a:ext cx="5847427" cy="405709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1"/>
          <p:cNvSpPr txBox="1"/>
          <p:nvPr>
            <p:ph type="ctrTitle"/>
          </p:nvPr>
        </p:nvSpPr>
        <p:spPr>
          <a:xfrm>
            <a:off x="1828801" y="2130428"/>
            <a:ext cx="9448800" cy="1470025"/>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rgbClr val="002060"/>
              </a:buClr>
              <a:buSzPct val="100000"/>
              <a:buFont typeface="Calibri"/>
              <a:buNone/>
            </a:pPr>
            <a:br>
              <a:rPr lang="en-GB" sz="4000" u="sng"/>
            </a:br>
            <a:br>
              <a:rPr lang="en-GB" sz="4000" u="sng"/>
            </a:br>
            <a:br>
              <a:rPr lang="en-GB" sz="4000"/>
            </a:br>
            <a:br>
              <a:rPr lang="en-GB" sz="4000"/>
            </a:br>
            <a:br>
              <a:rPr lang="en-GB" sz="4000"/>
            </a:br>
            <a:br>
              <a:rPr lang="en-GB" sz="4000"/>
            </a:br>
            <a:br>
              <a:rPr lang="en-GB" sz="4000"/>
            </a:br>
            <a:br>
              <a:rPr lang="en-GB" sz="4000"/>
            </a:br>
            <a:endParaRPr sz="4000"/>
          </a:p>
        </p:txBody>
      </p:sp>
      <p:sp>
        <p:nvSpPr>
          <p:cNvPr id="74" name="Google Shape;74;p11"/>
          <p:cNvSpPr txBox="1"/>
          <p:nvPr>
            <p:ph idx="1" type="subTitle"/>
          </p:nvPr>
        </p:nvSpPr>
        <p:spPr>
          <a:xfrm>
            <a:off x="2286000" y="823400"/>
            <a:ext cx="9068700" cy="3909300"/>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SzPts val="2881"/>
              <a:buNone/>
            </a:pPr>
            <a:r>
              <a:t/>
            </a:r>
            <a:endParaRPr b="1" sz="1500">
              <a:solidFill>
                <a:srgbClr val="000000"/>
              </a:solidFill>
              <a:latin typeface="Times New Roman"/>
              <a:ea typeface="Times New Roman"/>
              <a:cs typeface="Times New Roman"/>
              <a:sym typeface="Times New Roman"/>
            </a:endParaRPr>
          </a:p>
          <a:p>
            <a:pPr indent="0" lvl="0" marL="0" rtl="0" algn="l">
              <a:lnSpc>
                <a:spcPct val="150000"/>
              </a:lnSpc>
              <a:spcBef>
                <a:spcPts val="0"/>
              </a:spcBef>
              <a:spcAft>
                <a:spcPts val="0"/>
              </a:spcAft>
              <a:buSzPts val="2881"/>
              <a:buNone/>
            </a:pPr>
            <a:r>
              <a:rPr b="1" lang="en-GB" sz="1500">
                <a:solidFill>
                  <a:srgbClr val="000000"/>
                </a:solidFill>
                <a:latin typeface="Times New Roman"/>
                <a:ea typeface="Times New Roman"/>
                <a:cs typeface="Times New Roman"/>
                <a:sym typeface="Times New Roman"/>
              </a:rPr>
              <a:t>Group Members                                                      Student ID</a:t>
            </a:r>
            <a:endParaRPr b="1" sz="1500">
              <a:solidFill>
                <a:srgbClr val="000000"/>
              </a:solidFill>
              <a:latin typeface="Times New Roman"/>
              <a:ea typeface="Times New Roman"/>
              <a:cs typeface="Times New Roman"/>
              <a:sym typeface="Times New Roman"/>
            </a:endParaRPr>
          </a:p>
          <a:p>
            <a:pPr indent="0" lvl="0" marL="0" rtl="0" algn="l">
              <a:lnSpc>
                <a:spcPct val="150000"/>
              </a:lnSpc>
              <a:spcBef>
                <a:spcPts val="0"/>
              </a:spcBef>
              <a:spcAft>
                <a:spcPts val="0"/>
              </a:spcAft>
              <a:buSzPts val="2881"/>
              <a:buNone/>
            </a:pPr>
            <a:r>
              <a:t/>
            </a:r>
            <a:endParaRPr sz="1500">
              <a:solidFill>
                <a:srgbClr val="000000"/>
              </a:solidFill>
              <a:latin typeface="Times New Roman"/>
              <a:ea typeface="Times New Roman"/>
              <a:cs typeface="Times New Roman"/>
              <a:sym typeface="Times New Roman"/>
            </a:endParaRPr>
          </a:p>
          <a:p>
            <a:pPr indent="0" lvl="0" marL="0" rtl="0" algn="l">
              <a:lnSpc>
                <a:spcPct val="150000"/>
              </a:lnSpc>
              <a:spcBef>
                <a:spcPts val="0"/>
              </a:spcBef>
              <a:spcAft>
                <a:spcPts val="0"/>
              </a:spcAft>
              <a:buSzPts val="2881"/>
              <a:buNone/>
            </a:pPr>
            <a:r>
              <a:rPr lang="en-GB" sz="1500">
                <a:solidFill>
                  <a:srgbClr val="000000"/>
                </a:solidFill>
                <a:latin typeface="Times New Roman"/>
                <a:ea typeface="Times New Roman"/>
                <a:cs typeface="Times New Roman"/>
                <a:sym typeface="Times New Roman"/>
              </a:rPr>
              <a:t>Christy Rachel Philip                                                  C0765535</a:t>
            </a:r>
            <a:endParaRPr sz="1500">
              <a:solidFill>
                <a:srgbClr val="000000"/>
              </a:solidFill>
              <a:latin typeface="Times New Roman"/>
              <a:ea typeface="Times New Roman"/>
              <a:cs typeface="Times New Roman"/>
              <a:sym typeface="Times New Roman"/>
            </a:endParaRPr>
          </a:p>
          <a:p>
            <a:pPr indent="0" lvl="0" marL="0" rtl="0" algn="l">
              <a:lnSpc>
                <a:spcPct val="150000"/>
              </a:lnSpc>
              <a:spcBef>
                <a:spcPts val="0"/>
              </a:spcBef>
              <a:spcAft>
                <a:spcPts val="0"/>
              </a:spcAft>
              <a:buSzPts val="2881"/>
              <a:buNone/>
            </a:pPr>
            <a:r>
              <a:t/>
            </a:r>
            <a:endParaRPr sz="1500">
              <a:solidFill>
                <a:srgbClr val="000000"/>
              </a:solidFill>
              <a:latin typeface="Times New Roman"/>
              <a:ea typeface="Times New Roman"/>
              <a:cs typeface="Times New Roman"/>
              <a:sym typeface="Times New Roman"/>
            </a:endParaRPr>
          </a:p>
          <a:p>
            <a:pPr indent="0" lvl="0" marL="0" rtl="0" algn="l">
              <a:lnSpc>
                <a:spcPct val="150000"/>
              </a:lnSpc>
              <a:spcBef>
                <a:spcPts val="0"/>
              </a:spcBef>
              <a:spcAft>
                <a:spcPts val="0"/>
              </a:spcAft>
              <a:buSzPts val="2881"/>
              <a:buNone/>
            </a:pPr>
            <a:r>
              <a:rPr lang="en-GB" sz="1500">
                <a:solidFill>
                  <a:srgbClr val="000000"/>
                </a:solidFill>
                <a:latin typeface="Times New Roman"/>
                <a:ea typeface="Times New Roman"/>
                <a:cs typeface="Times New Roman"/>
                <a:sym typeface="Times New Roman"/>
              </a:rPr>
              <a:t>Fahad Rahman                                                            C0769871</a:t>
            </a:r>
            <a:endParaRPr sz="1500">
              <a:solidFill>
                <a:srgbClr val="000000"/>
              </a:solidFill>
              <a:latin typeface="Times New Roman"/>
              <a:ea typeface="Times New Roman"/>
              <a:cs typeface="Times New Roman"/>
              <a:sym typeface="Times New Roman"/>
            </a:endParaRPr>
          </a:p>
          <a:p>
            <a:pPr indent="0" lvl="0" marL="0" rtl="0" algn="l">
              <a:lnSpc>
                <a:spcPct val="150000"/>
              </a:lnSpc>
              <a:spcBef>
                <a:spcPts val="0"/>
              </a:spcBef>
              <a:spcAft>
                <a:spcPts val="0"/>
              </a:spcAft>
              <a:buSzPts val="2881"/>
              <a:buNone/>
            </a:pPr>
            <a:r>
              <a:t/>
            </a:r>
            <a:endParaRPr sz="1500">
              <a:solidFill>
                <a:srgbClr val="000000"/>
              </a:solidFill>
              <a:latin typeface="Times New Roman"/>
              <a:ea typeface="Times New Roman"/>
              <a:cs typeface="Times New Roman"/>
              <a:sym typeface="Times New Roman"/>
            </a:endParaRPr>
          </a:p>
          <a:p>
            <a:pPr indent="0" lvl="0" marL="0" rtl="0" algn="l">
              <a:lnSpc>
                <a:spcPct val="150000"/>
              </a:lnSpc>
              <a:spcBef>
                <a:spcPts val="0"/>
              </a:spcBef>
              <a:spcAft>
                <a:spcPts val="0"/>
              </a:spcAft>
              <a:buSzPts val="2881"/>
              <a:buNone/>
            </a:pPr>
            <a:r>
              <a:rPr lang="en-GB" sz="1500">
                <a:solidFill>
                  <a:srgbClr val="000000"/>
                </a:solidFill>
                <a:latin typeface="Times New Roman"/>
                <a:ea typeface="Times New Roman"/>
                <a:cs typeface="Times New Roman"/>
                <a:sym typeface="Times New Roman"/>
              </a:rPr>
              <a:t>James M Chacko                                                         C0777192</a:t>
            </a:r>
            <a:endParaRPr sz="1500">
              <a:solidFill>
                <a:srgbClr val="000000"/>
              </a:solidFill>
              <a:latin typeface="Times New Roman"/>
              <a:ea typeface="Times New Roman"/>
              <a:cs typeface="Times New Roman"/>
              <a:sym typeface="Times New Roman"/>
            </a:endParaRPr>
          </a:p>
          <a:p>
            <a:pPr indent="0" lvl="0" marL="0" rtl="0" algn="l">
              <a:lnSpc>
                <a:spcPct val="150000"/>
              </a:lnSpc>
              <a:spcBef>
                <a:spcPts val="0"/>
              </a:spcBef>
              <a:spcAft>
                <a:spcPts val="0"/>
              </a:spcAft>
              <a:buSzPts val="2881"/>
              <a:buNone/>
            </a:pPr>
            <a:r>
              <a:t/>
            </a:r>
            <a:endParaRPr sz="1500">
              <a:solidFill>
                <a:srgbClr val="000000"/>
              </a:solidFill>
              <a:latin typeface="Times New Roman"/>
              <a:ea typeface="Times New Roman"/>
              <a:cs typeface="Times New Roman"/>
              <a:sym typeface="Times New Roman"/>
            </a:endParaRPr>
          </a:p>
          <a:p>
            <a:pPr indent="0" lvl="0" marL="0" rtl="0" algn="l">
              <a:lnSpc>
                <a:spcPct val="150000"/>
              </a:lnSpc>
              <a:spcBef>
                <a:spcPts val="0"/>
              </a:spcBef>
              <a:spcAft>
                <a:spcPts val="0"/>
              </a:spcAft>
              <a:buSzPts val="2881"/>
              <a:buNone/>
            </a:pPr>
            <a:r>
              <a:rPr lang="en-GB" sz="1500">
                <a:solidFill>
                  <a:srgbClr val="000000"/>
                </a:solidFill>
                <a:latin typeface="Times New Roman"/>
                <a:ea typeface="Times New Roman"/>
                <a:cs typeface="Times New Roman"/>
                <a:sym typeface="Times New Roman"/>
              </a:rPr>
              <a:t>Premil Presannan                                                         C0777191</a:t>
            </a:r>
            <a:endParaRPr sz="1500">
              <a:solidFill>
                <a:srgbClr val="000000"/>
              </a:solidFill>
              <a:latin typeface="Times New Roman"/>
              <a:ea typeface="Times New Roman"/>
              <a:cs typeface="Times New Roman"/>
              <a:sym typeface="Times New Roman"/>
            </a:endParaRPr>
          </a:p>
          <a:p>
            <a:pPr indent="0" lvl="0" marL="0" rtl="0" algn="ctr">
              <a:lnSpc>
                <a:spcPct val="100000"/>
              </a:lnSpc>
              <a:spcBef>
                <a:spcPts val="0"/>
              </a:spcBef>
              <a:spcAft>
                <a:spcPts val="0"/>
              </a:spcAft>
              <a:buClr>
                <a:srgbClr val="FF0000"/>
              </a:buClr>
              <a:buSzPts val="2800"/>
              <a:buNone/>
            </a:pPr>
            <a:r>
              <a:t/>
            </a:r>
            <a:endParaRPr b="1" u="sng">
              <a:solidFill>
                <a:srgbClr val="FF0000"/>
              </a:solidFill>
            </a:endParaRPr>
          </a:p>
        </p:txBody>
      </p:sp>
      <p:graphicFrame>
        <p:nvGraphicFramePr>
          <p:cNvPr id="75" name="Google Shape;75;p11"/>
          <p:cNvGraphicFramePr/>
          <p:nvPr/>
        </p:nvGraphicFramePr>
        <p:xfrm>
          <a:off x="1166075" y="764450"/>
          <a:ext cx="3000000" cy="3000000"/>
        </p:xfrm>
        <a:graphic>
          <a:graphicData uri="http://schemas.openxmlformats.org/drawingml/2006/table">
            <a:tbl>
              <a:tblPr>
                <a:noFill/>
                <a:tableStyleId>{96A40B0F-6BCD-470B-B1DF-DFA4D55C3C4B}</a:tableStyleId>
              </a:tblPr>
              <a:tblGrid>
                <a:gridCol w="4703200"/>
                <a:gridCol w="4703200"/>
              </a:tblGrid>
              <a:tr h="8572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8572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8572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8572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bl>
          </a:graphicData>
        </a:graphic>
      </p:graphicFrame>
      <p:sp>
        <p:nvSpPr>
          <p:cNvPr id="76" name="Google Shape;76;p11"/>
          <p:cNvSpPr txBox="1"/>
          <p:nvPr/>
        </p:nvSpPr>
        <p:spPr>
          <a:xfrm>
            <a:off x="5645475" y="4859775"/>
            <a:ext cx="5810400" cy="954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sz="2000">
                <a:latin typeface="Times New Roman"/>
                <a:ea typeface="Times New Roman"/>
                <a:cs typeface="Times New Roman"/>
                <a:sym typeface="Times New Roman"/>
              </a:rPr>
              <a:t>Presented by,</a:t>
            </a:r>
            <a:endParaRPr sz="2000">
              <a:latin typeface="Times New Roman"/>
              <a:ea typeface="Times New Roman"/>
              <a:cs typeface="Times New Roman"/>
              <a:sym typeface="Times New Roman"/>
            </a:endParaRPr>
          </a:p>
          <a:p>
            <a:pPr indent="457200" lvl="0" marL="0" rtl="0" algn="l">
              <a:lnSpc>
                <a:spcPct val="150000"/>
              </a:lnSpc>
              <a:spcBef>
                <a:spcPts val="0"/>
              </a:spcBef>
              <a:spcAft>
                <a:spcPts val="0"/>
              </a:spcAft>
              <a:buNone/>
            </a:pPr>
            <a:r>
              <a:rPr lang="en-GB" sz="2000">
                <a:latin typeface="Times New Roman"/>
                <a:ea typeface="Times New Roman"/>
                <a:cs typeface="Times New Roman"/>
                <a:sym typeface="Times New Roman"/>
              </a:rPr>
              <a:t> James M. Chacko</a:t>
            </a:r>
            <a:endParaRPr sz="2000">
              <a:latin typeface="Times New Roman"/>
              <a:ea typeface="Times New Roman"/>
              <a:cs typeface="Times New Roman"/>
              <a:sym typeface="Times New Roman"/>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9"/>
          <p:cNvSpPr txBox="1"/>
          <p:nvPr>
            <p:ph type="title"/>
          </p:nvPr>
        </p:nvSpPr>
        <p:spPr>
          <a:xfrm>
            <a:off x="1219201" y="95591"/>
            <a:ext cx="103632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002060"/>
              </a:buClr>
              <a:buSzPts val="3961"/>
              <a:buFont typeface="Calibri"/>
              <a:buNone/>
            </a:pPr>
            <a:r>
              <a:rPr b="1" lang="en-GB" sz="2400"/>
              <a:t>Lithium Ion Battery</a:t>
            </a:r>
            <a:endParaRPr b="1" sz="2400"/>
          </a:p>
        </p:txBody>
      </p:sp>
      <p:pic>
        <p:nvPicPr>
          <p:cNvPr id="206" name="Google Shape;206;p29"/>
          <p:cNvPicPr preferRelativeResize="0"/>
          <p:nvPr/>
        </p:nvPicPr>
        <p:blipFill rotWithShape="1">
          <a:blip r:embed="rId3">
            <a:alphaModFix/>
          </a:blip>
          <a:srcRect b="0" l="0" r="0" t="0"/>
          <a:stretch/>
        </p:blipFill>
        <p:spPr>
          <a:xfrm>
            <a:off x="5057644" y="3755658"/>
            <a:ext cx="3284407" cy="2934070"/>
          </a:xfrm>
          <a:prstGeom prst="rect">
            <a:avLst/>
          </a:prstGeom>
          <a:noFill/>
          <a:ln>
            <a:noFill/>
          </a:ln>
        </p:spPr>
      </p:pic>
      <p:sp>
        <p:nvSpPr>
          <p:cNvPr id="207" name="Google Shape;207;p29"/>
          <p:cNvSpPr txBox="1"/>
          <p:nvPr>
            <p:ph idx="1" type="body"/>
          </p:nvPr>
        </p:nvSpPr>
        <p:spPr>
          <a:xfrm>
            <a:off x="1375050" y="1008825"/>
            <a:ext cx="10546500" cy="5426400"/>
          </a:xfrm>
          <a:prstGeom prst="rect">
            <a:avLst/>
          </a:prstGeom>
          <a:noFill/>
          <a:ln>
            <a:noFill/>
          </a:ln>
        </p:spPr>
        <p:txBody>
          <a:bodyPr anchorCtr="0" anchor="t" bIns="45700" lIns="91425" spcFirstLastPara="1" rIns="91425" wrap="square" tIns="45700">
            <a:normAutofit/>
          </a:bodyPr>
          <a:lstStyle/>
          <a:p>
            <a:pPr indent="0" lvl="0" marL="114300" rtl="0" algn="l">
              <a:lnSpc>
                <a:spcPct val="150000"/>
              </a:lnSpc>
              <a:spcBef>
                <a:spcPts val="360"/>
              </a:spcBef>
              <a:spcAft>
                <a:spcPts val="0"/>
              </a:spcAft>
              <a:buSzPts val="1800"/>
              <a:buNone/>
            </a:pPr>
            <a:r>
              <a:rPr lang="en-GB" sz="1600"/>
              <a:t>These are the latest in rechargeable battery technology, and are quickly becoming the most common batteries for consumer electronics like camcorders, cell phones, laptops etc. They are very lightweight, don't mind high discharge rates, and have very high power density. However, they are very delicate and require special circuitry to keep them from exploding! This means that raw LiIon cells are very rare and very dangerous. Most li-ion batteries come with protection circuitry that keeps the battery operating safely.</a:t>
            </a:r>
            <a:r>
              <a:rPr b="0" i="0" lang="en-GB" sz="1050">
                <a:solidFill>
                  <a:srgbClr val="333333"/>
                </a:solidFill>
                <a:latin typeface="Proxima Nova"/>
                <a:ea typeface="Proxima Nova"/>
                <a:cs typeface="Proxima Nova"/>
                <a:sym typeface="Proxima Nova"/>
              </a:rPr>
              <a:t> </a:t>
            </a:r>
            <a:r>
              <a:rPr b="0" i="0" lang="en-GB" sz="1600">
                <a:solidFill>
                  <a:srgbClr val="333333"/>
                </a:solidFill>
                <a:latin typeface="Calibri"/>
                <a:ea typeface="Calibri"/>
                <a:cs typeface="Calibri"/>
                <a:sym typeface="Calibri"/>
              </a:rPr>
              <a:t>Li-Ion cells are around 3.6V so 3.6V and 7.2V are the most common battery voltages you'll see. They can easily provide up to 1</a:t>
            </a:r>
            <a:r>
              <a:rPr b="1" i="0" lang="en-GB" sz="1600">
                <a:solidFill>
                  <a:srgbClr val="333333"/>
                </a:solidFill>
                <a:latin typeface="Calibri"/>
                <a:ea typeface="Calibri"/>
                <a:cs typeface="Calibri"/>
                <a:sym typeface="Calibri"/>
              </a:rPr>
              <a:t>C</a:t>
            </a:r>
            <a:r>
              <a:rPr b="0" i="0" lang="en-GB" sz="1600">
                <a:solidFill>
                  <a:srgbClr val="333333"/>
                </a:solidFill>
                <a:latin typeface="Calibri"/>
                <a:ea typeface="Calibri"/>
                <a:cs typeface="Calibri"/>
                <a:sym typeface="Calibri"/>
              </a:rPr>
              <a:t> of current, some can go up to 10</a:t>
            </a:r>
            <a:r>
              <a:rPr b="1" i="0" lang="en-GB" sz="1600">
                <a:solidFill>
                  <a:srgbClr val="333333"/>
                </a:solidFill>
                <a:latin typeface="Calibri"/>
                <a:ea typeface="Calibri"/>
                <a:cs typeface="Calibri"/>
                <a:sym typeface="Calibri"/>
              </a:rPr>
              <a:t>C</a:t>
            </a:r>
            <a:r>
              <a:rPr b="0" i="0" lang="en-GB" sz="1600">
                <a:solidFill>
                  <a:srgbClr val="333333"/>
                </a:solidFill>
                <a:latin typeface="Calibri"/>
                <a:ea typeface="Calibri"/>
                <a:cs typeface="Calibri"/>
                <a:sym typeface="Calibri"/>
              </a:rPr>
              <a:t>!</a:t>
            </a:r>
            <a:br>
              <a:rPr b="0" i="0" lang="en-GB" sz="1600">
                <a:solidFill>
                  <a:srgbClr val="333333"/>
                </a:solidFill>
                <a:latin typeface="Calibri"/>
                <a:ea typeface="Calibri"/>
                <a:cs typeface="Calibri"/>
                <a:sym typeface="Calibri"/>
              </a:rPr>
            </a:br>
            <a:r>
              <a:rPr b="1" i="0" lang="en-GB" sz="1600">
                <a:solidFill>
                  <a:srgbClr val="333333"/>
                </a:solidFill>
                <a:latin typeface="Calibri"/>
                <a:ea typeface="Calibri"/>
                <a:cs typeface="Calibri"/>
                <a:sym typeface="Calibri"/>
              </a:rPr>
              <a:t>Pros:</a:t>
            </a:r>
            <a:r>
              <a:rPr b="0" i="0" lang="en-GB" sz="1600">
                <a:solidFill>
                  <a:srgbClr val="333333"/>
                </a:solidFill>
                <a:latin typeface="Calibri"/>
                <a:ea typeface="Calibri"/>
                <a:cs typeface="Calibri"/>
                <a:sym typeface="Calibri"/>
              </a:rPr>
              <a:t> Ultra-light, high power, high capability, high cell voltage.</a:t>
            </a:r>
            <a:br>
              <a:rPr b="0" i="0" lang="en-GB" sz="1600">
                <a:solidFill>
                  <a:srgbClr val="333333"/>
                </a:solidFill>
                <a:latin typeface="Calibri"/>
                <a:ea typeface="Calibri"/>
                <a:cs typeface="Calibri"/>
                <a:sym typeface="Calibri"/>
              </a:rPr>
            </a:br>
            <a:r>
              <a:rPr b="1" i="0" lang="en-GB" sz="1600">
                <a:solidFill>
                  <a:srgbClr val="333333"/>
                </a:solidFill>
                <a:latin typeface="Calibri"/>
                <a:ea typeface="Calibri"/>
                <a:cs typeface="Calibri"/>
                <a:sym typeface="Calibri"/>
              </a:rPr>
              <a:t>Cons:</a:t>
            </a:r>
            <a:r>
              <a:rPr b="0" i="0" lang="en-GB" sz="1600">
                <a:solidFill>
                  <a:srgbClr val="333333"/>
                </a:solidFill>
                <a:latin typeface="Calibri"/>
                <a:ea typeface="Calibri"/>
                <a:cs typeface="Calibri"/>
                <a:sym typeface="Calibri"/>
              </a:rPr>
              <a:t> Expensive, delicate, can explode if misused!</a:t>
            </a:r>
            <a:endParaRPr/>
          </a:p>
          <a:p>
            <a:pPr indent="-228600" lvl="0" marL="457200" rtl="0" algn="l">
              <a:lnSpc>
                <a:spcPct val="150000"/>
              </a:lnSpc>
              <a:spcBef>
                <a:spcPts val="360"/>
              </a:spcBef>
              <a:spcAft>
                <a:spcPts val="0"/>
              </a:spcAft>
              <a:buClr>
                <a:schemeClr val="dk1"/>
              </a:buClr>
              <a:buSzPts val="1800"/>
              <a:buNone/>
            </a:pPr>
            <a:r>
              <a:t/>
            </a:r>
            <a:endParaRPr sz="1600"/>
          </a:p>
        </p:txBody>
      </p:sp>
      <p:sp>
        <p:nvSpPr>
          <p:cNvPr id="208" name="Google Shape;208;p29"/>
          <p:cNvSpPr txBox="1"/>
          <p:nvPr>
            <p:ph idx="12" type="sldNum"/>
          </p:nvPr>
        </p:nvSpPr>
        <p:spPr>
          <a:xfrm>
            <a:off x="203200" y="6324603"/>
            <a:ext cx="609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0"/>
          <p:cNvSpPr txBox="1"/>
          <p:nvPr>
            <p:ph type="title"/>
          </p:nvPr>
        </p:nvSpPr>
        <p:spPr>
          <a:xfrm>
            <a:off x="1219201" y="274638"/>
            <a:ext cx="103632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002060"/>
              </a:buClr>
              <a:buSzPts val="3961"/>
              <a:buFont typeface="Calibri"/>
              <a:buNone/>
            </a:pPr>
            <a:r>
              <a:rPr b="1" lang="en-GB" sz="2700"/>
              <a:t>Breadboard</a:t>
            </a:r>
            <a:endParaRPr b="1" sz="2700"/>
          </a:p>
        </p:txBody>
      </p:sp>
      <p:sp>
        <p:nvSpPr>
          <p:cNvPr id="214" name="Google Shape;214;p30"/>
          <p:cNvSpPr txBox="1"/>
          <p:nvPr>
            <p:ph idx="1" type="body"/>
          </p:nvPr>
        </p:nvSpPr>
        <p:spPr>
          <a:xfrm>
            <a:off x="1219201" y="1166018"/>
            <a:ext cx="10363200" cy="4525963"/>
          </a:xfrm>
          <a:prstGeom prst="rect">
            <a:avLst/>
          </a:prstGeom>
          <a:noFill/>
          <a:ln>
            <a:noFill/>
          </a:ln>
        </p:spPr>
        <p:txBody>
          <a:bodyPr anchorCtr="0" anchor="t" bIns="45700" lIns="91425" spcFirstLastPara="1" rIns="91425" wrap="square" tIns="45700">
            <a:normAutofit/>
          </a:bodyPr>
          <a:lstStyle/>
          <a:p>
            <a:pPr indent="0" lvl="0" marL="114300" rtl="0" algn="l">
              <a:lnSpc>
                <a:spcPct val="100000"/>
              </a:lnSpc>
              <a:spcBef>
                <a:spcPts val="360"/>
              </a:spcBef>
              <a:spcAft>
                <a:spcPts val="0"/>
              </a:spcAft>
              <a:buSzPts val="1800"/>
              <a:buNone/>
            </a:pPr>
            <a:r>
              <a:rPr b="0" i="0" lang="en-GB" sz="1800">
                <a:solidFill>
                  <a:srgbClr val="333333"/>
                </a:solidFill>
                <a:latin typeface="Times New Roman"/>
                <a:ea typeface="Times New Roman"/>
                <a:cs typeface="Times New Roman"/>
                <a:sym typeface="Times New Roman"/>
              </a:rPr>
              <a:t>An electronics breadboard (as opposed to the type on which sandwiches are made) is actually referring to a </a:t>
            </a:r>
            <a:r>
              <a:rPr b="1" i="0" lang="en-GB" sz="1800">
                <a:solidFill>
                  <a:srgbClr val="333333"/>
                </a:solidFill>
                <a:latin typeface="Times New Roman"/>
                <a:ea typeface="Times New Roman"/>
                <a:cs typeface="Times New Roman"/>
                <a:sym typeface="Times New Roman"/>
              </a:rPr>
              <a:t>solderless breadboard</a:t>
            </a:r>
            <a:r>
              <a:rPr b="0" i="0" lang="en-GB" sz="1800">
                <a:solidFill>
                  <a:srgbClr val="333333"/>
                </a:solidFill>
                <a:latin typeface="Times New Roman"/>
                <a:ea typeface="Times New Roman"/>
                <a:cs typeface="Times New Roman"/>
                <a:sym typeface="Times New Roman"/>
              </a:rPr>
              <a:t>. These are great units for making temporary circuits and prototyping, and they require absolutely no soldering.</a:t>
            </a:r>
            <a:endParaRPr sz="1800">
              <a:latin typeface="Times New Roman"/>
              <a:ea typeface="Times New Roman"/>
              <a:cs typeface="Times New Roman"/>
              <a:sym typeface="Times New Roman"/>
            </a:endParaRPr>
          </a:p>
        </p:txBody>
      </p:sp>
      <p:sp>
        <p:nvSpPr>
          <p:cNvPr id="215" name="Google Shape;215;p30"/>
          <p:cNvSpPr txBox="1"/>
          <p:nvPr>
            <p:ph idx="12" type="sldNum"/>
          </p:nvPr>
        </p:nvSpPr>
        <p:spPr>
          <a:xfrm>
            <a:off x="203200" y="6324603"/>
            <a:ext cx="609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pic>
        <p:nvPicPr>
          <p:cNvPr id="216" name="Google Shape;216;p30"/>
          <p:cNvPicPr preferRelativeResize="0"/>
          <p:nvPr/>
        </p:nvPicPr>
        <p:blipFill rotWithShape="1">
          <a:blip r:embed="rId3">
            <a:alphaModFix/>
          </a:blip>
          <a:srcRect b="0" l="0" r="0" t="0"/>
          <a:stretch/>
        </p:blipFill>
        <p:spPr>
          <a:xfrm>
            <a:off x="3238500" y="2309018"/>
            <a:ext cx="5715000" cy="397748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1"/>
          <p:cNvSpPr txBox="1"/>
          <p:nvPr>
            <p:ph type="title"/>
          </p:nvPr>
        </p:nvSpPr>
        <p:spPr>
          <a:xfrm>
            <a:off x="1180401" y="-12"/>
            <a:ext cx="103632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002060"/>
              </a:buClr>
              <a:buSzPts val="3961"/>
              <a:buFont typeface="Calibri"/>
              <a:buNone/>
            </a:pPr>
            <a:r>
              <a:rPr b="1" lang="en-GB" sz="2700"/>
              <a:t>Soldering iron</a:t>
            </a:r>
            <a:endParaRPr b="1" sz="2700"/>
          </a:p>
        </p:txBody>
      </p:sp>
      <p:sp>
        <p:nvSpPr>
          <p:cNvPr id="222" name="Google Shape;222;p31"/>
          <p:cNvSpPr txBox="1"/>
          <p:nvPr>
            <p:ph idx="1" type="body"/>
          </p:nvPr>
        </p:nvSpPr>
        <p:spPr>
          <a:xfrm>
            <a:off x="1073700" y="3938250"/>
            <a:ext cx="11041800" cy="3536400"/>
          </a:xfrm>
          <a:prstGeom prst="rect">
            <a:avLst/>
          </a:prstGeom>
          <a:noFill/>
          <a:ln>
            <a:noFill/>
          </a:ln>
        </p:spPr>
        <p:txBody>
          <a:bodyPr anchorCtr="0" anchor="t" bIns="45700" lIns="91425" spcFirstLastPara="1" rIns="91425" wrap="square" tIns="45700">
            <a:normAutofit/>
          </a:bodyPr>
          <a:lstStyle/>
          <a:p>
            <a:pPr indent="-349250" lvl="0" marL="457200" rtl="0" algn="just">
              <a:lnSpc>
                <a:spcPct val="150000"/>
              </a:lnSpc>
              <a:spcBef>
                <a:spcPts val="360"/>
              </a:spcBef>
              <a:spcAft>
                <a:spcPts val="0"/>
              </a:spcAft>
              <a:buClr>
                <a:schemeClr val="dk1"/>
              </a:buClr>
              <a:buSzPts val="1900"/>
              <a:buChar char="•"/>
            </a:pPr>
            <a:r>
              <a:rPr lang="en-GB" sz="1700">
                <a:latin typeface="Times New Roman"/>
                <a:ea typeface="Times New Roman"/>
                <a:cs typeface="Times New Roman"/>
                <a:sym typeface="Times New Roman"/>
              </a:rPr>
              <a:t>A soldering iron is a hand tool used to heat solder, usually from an electrical supply at high temperatures above the melting point of the metal alloy. This allows for the solder to flow between the workpieces needing to be joined.</a:t>
            </a:r>
            <a:endParaRPr sz="2981"/>
          </a:p>
          <a:p>
            <a:pPr indent="-228600" lvl="0" marL="457200" rtl="0" algn="just">
              <a:lnSpc>
                <a:spcPct val="150000"/>
              </a:lnSpc>
              <a:spcBef>
                <a:spcPts val="360"/>
              </a:spcBef>
              <a:spcAft>
                <a:spcPts val="0"/>
              </a:spcAft>
              <a:buClr>
                <a:schemeClr val="dk1"/>
              </a:buClr>
              <a:buSzPts val="1800"/>
              <a:buNone/>
            </a:pPr>
            <a:r>
              <a:t/>
            </a:r>
            <a:endParaRPr sz="1700">
              <a:latin typeface="Times New Roman"/>
              <a:ea typeface="Times New Roman"/>
              <a:cs typeface="Times New Roman"/>
              <a:sym typeface="Times New Roman"/>
            </a:endParaRPr>
          </a:p>
          <a:p>
            <a:pPr indent="-349250" lvl="0" marL="457200" rtl="0" algn="just">
              <a:lnSpc>
                <a:spcPct val="150000"/>
              </a:lnSpc>
              <a:spcBef>
                <a:spcPts val="360"/>
              </a:spcBef>
              <a:spcAft>
                <a:spcPts val="0"/>
              </a:spcAft>
              <a:buClr>
                <a:schemeClr val="dk1"/>
              </a:buClr>
              <a:buSzPts val="1900"/>
              <a:buChar char="•"/>
            </a:pPr>
            <a:r>
              <a:rPr lang="en-GB" sz="1700">
                <a:latin typeface="Times New Roman"/>
                <a:ea typeface="Times New Roman"/>
                <a:cs typeface="Times New Roman"/>
                <a:sym typeface="Times New Roman"/>
              </a:rPr>
              <a:t>This soldering tool is made up of an insulated handle and a heated pointed metal iron tip. Good soldering is influenced by how clean the tip of your soldering iron is. To maintain cleanliness, a user will hold the soldering iron and use a wet sponge to clean the soldering iron tip prior to soldering components or making soldered connections.</a:t>
            </a:r>
            <a:endParaRPr sz="2981"/>
          </a:p>
          <a:p>
            <a:pPr indent="0" lvl="0" marL="114300" rtl="0" algn="just">
              <a:lnSpc>
                <a:spcPct val="150000"/>
              </a:lnSpc>
              <a:spcBef>
                <a:spcPts val="360"/>
              </a:spcBef>
              <a:spcAft>
                <a:spcPts val="0"/>
              </a:spcAft>
              <a:buSzPts val="1800"/>
              <a:buNone/>
            </a:pPr>
            <a:r>
              <a:t/>
            </a:r>
            <a:endParaRPr sz="1700">
              <a:latin typeface="Times New Roman"/>
              <a:ea typeface="Times New Roman"/>
              <a:cs typeface="Times New Roman"/>
              <a:sym typeface="Times New Roman"/>
            </a:endParaRPr>
          </a:p>
          <a:p>
            <a:pPr indent="0" lvl="0" marL="114300" rtl="0" algn="just">
              <a:lnSpc>
                <a:spcPct val="150000"/>
              </a:lnSpc>
              <a:spcBef>
                <a:spcPts val="360"/>
              </a:spcBef>
              <a:spcAft>
                <a:spcPts val="0"/>
              </a:spcAft>
              <a:buSzPts val="1800"/>
              <a:buNone/>
            </a:pPr>
            <a:r>
              <a:t/>
            </a:r>
            <a:endParaRPr sz="1700">
              <a:latin typeface="Times New Roman"/>
              <a:ea typeface="Times New Roman"/>
              <a:cs typeface="Times New Roman"/>
              <a:sym typeface="Times New Roman"/>
            </a:endParaRPr>
          </a:p>
        </p:txBody>
      </p:sp>
      <p:sp>
        <p:nvSpPr>
          <p:cNvPr id="223" name="Google Shape;223;p31"/>
          <p:cNvSpPr txBox="1"/>
          <p:nvPr>
            <p:ph idx="12" type="sldNum"/>
          </p:nvPr>
        </p:nvSpPr>
        <p:spPr>
          <a:xfrm>
            <a:off x="203200" y="6324603"/>
            <a:ext cx="609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pic>
        <p:nvPicPr>
          <p:cNvPr id="224" name="Google Shape;224;p31"/>
          <p:cNvPicPr preferRelativeResize="0"/>
          <p:nvPr/>
        </p:nvPicPr>
        <p:blipFill rotWithShape="1">
          <a:blip r:embed="rId3">
            <a:alphaModFix/>
          </a:blip>
          <a:srcRect b="4806" l="0" r="0" t="7165"/>
          <a:stretch/>
        </p:blipFill>
        <p:spPr>
          <a:xfrm>
            <a:off x="4990175" y="1143000"/>
            <a:ext cx="3090051" cy="272000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2"/>
          <p:cNvSpPr txBox="1"/>
          <p:nvPr>
            <p:ph type="title"/>
          </p:nvPr>
        </p:nvSpPr>
        <p:spPr>
          <a:xfrm>
            <a:off x="1219201" y="274638"/>
            <a:ext cx="103632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002060"/>
              </a:buClr>
              <a:buSzPts val="3961"/>
              <a:buFont typeface="Calibri"/>
              <a:buNone/>
            </a:pPr>
            <a:r>
              <a:rPr b="1" lang="en-GB" sz="2800"/>
              <a:t>Multimeter</a:t>
            </a:r>
            <a:endParaRPr b="1" sz="2800"/>
          </a:p>
        </p:txBody>
      </p:sp>
      <p:sp>
        <p:nvSpPr>
          <p:cNvPr id="230" name="Google Shape;230;p32"/>
          <p:cNvSpPr txBox="1"/>
          <p:nvPr>
            <p:ph idx="1" type="body"/>
          </p:nvPr>
        </p:nvSpPr>
        <p:spPr>
          <a:xfrm>
            <a:off x="1219201" y="1484794"/>
            <a:ext cx="10363200" cy="4525963"/>
          </a:xfrm>
          <a:prstGeom prst="rect">
            <a:avLst/>
          </a:prstGeom>
          <a:noFill/>
          <a:ln>
            <a:noFill/>
          </a:ln>
        </p:spPr>
        <p:txBody>
          <a:bodyPr anchorCtr="0" anchor="t" bIns="45700" lIns="91425" spcFirstLastPara="1" rIns="91425" wrap="square" tIns="45700">
            <a:normAutofit/>
          </a:bodyPr>
          <a:lstStyle/>
          <a:p>
            <a:pPr indent="0" lvl="0" marL="228600" rtl="0" algn="just">
              <a:lnSpc>
                <a:spcPct val="115000"/>
              </a:lnSpc>
              <a:spcBef>
                <a:spcPts val="360"/>
              </a:spcBef>
              <a:spcAft>
                <a:spcPts val="0"/>
              </a:spcAft>
              <a:buClr>
                <a:schemeClr val="dk1"/>
              </a:buClr>
              <a:buSzPts val="1800"/>
              <a:buNone/>
            </a:pPr>
            <a:r>
              <a:rPr lang="en-GB" sz="1600">
                <a:solidFill>
                  <a:srgbClr val="212121"/>
                </a:solidFill>
                <a:latin typeface="Times New Roman"/>
                <a:ea typeface="Times New Roman"/>
                <a:cs typeface="Times New Roman"/>
                <a:sym typeface="Times New Roman"/>
              </a:rPr>
              <a:t>A digital multimeter is a test tool used to measure two or more electrical values—principally voltage (volts), current (amps) and resistance (ohms). It is a standard diagnostic tool for technicians in the electrical/electronic industries. Digital multimeters combine the testing capabilities of single-task meters—the voltmeter (for measuring volts), ammeter (amps) and ohmmeter (ohms). Often, they include several additional specialized features or advanced options. Technicians with specific needs, therefore, can seek out a model targeted to meet their needs.</a:t>
            </a:r>
            <a:endParaRPr sz="1600">
              <a:solidFill>
                <a:srgbClr val="212121"/>
              </a:solidFill>
              <a:latin typeface="Times New Roman"/>
              <a:ea typeface="Times New Roman"/>
              <a:cs typeface="Times New Roman"/>
              <a:sym typeface="Times New Roman"/>
            </a:endParaRPr>
          </a:p>
          <a:p>
            <a:pPr indent="-330200" lvl="0" marL="457200" rtl="0" algn="just">
              <a:lnSpc>
                <a:spcPct val="115000"/>
              </a:lnSpc>
              <a:spcBef>
                <a:spcPts val="360"/>
              </a:spcBef>
              <a:spcAft>
                <a:spcPts val="0"/>
              </a:spcAft>
              <a:buClr>
                <a:srgbClr val="212121"/>
              </a:buClr>
              <a:buSzPts val="1600"/>
              <a:buFont typeface="Times New Roman"/>
              <a:buChar char="●"/>
            </a:pPr>
            <a:r>
              <a:rPr lang="en-GB" sz="1600">
                <a:solidFill>
                  <a:srgbClr val="212121"/>
                </a:solidFill>
                <a:latin typeface="Times New Roman"/>
                <a:ea typeface="Times New Roman"/>
                <a:cs typeface="Times New Roman"/>
                <a:sym typeface="Times New Roman"/>
              </a:rPr>
              <a:t>The face of a digital multimeter typically includes four components:</a:t>
            </a:r>
            <a:endParaRPr sz="1600">
              <a:solidFill>
                <a:srgbClr val="212121"/>
              </a:solidFill>
              <a:latin typeface="Times New Roman"/>
              <a:ea typeface="Times New Roman"/>
              <a:cs typeface="Times New Roman"/>
              <a:sym typeface="Times New Roman"/>
            </a:endParaRPr>
          </a:p>
          <a:p>
            <a:pPr indent="-330200" lvl="0" marL="457200" rtl="0" algn="just">
              <a:lnSpc>
                <a:spcPct val="115000"/>
              </a:lnSpc>
              <a:spcBef>
                <a:spcPts val="0"/>
              </a:spcBef>
              <a:spcAft>
                <a:spcPts val="0"/>
              </a:spcAft>
              <a:buClr>
                <a:srgbClr val="212121"/>
              </a:buClr>
              <a:buSzPts val="1600"/>
              <a:buFont typeface="Times New Roman"/>
              <a:buChar char="●"/>
            </a:pPr>
            <a:r>
              <a:rPr lang="en-GB" sz="1600">
                <a:solidFill>
                  <a:srgbClr val="212121"/>
                </a:solidFill>
                <a:latin typeface="Times New Roman"/>
                <a:ea typeface="Times New Roman"/>
                <a:cs typeface="Times New Roman"/>
                <a:sym typeface="Times New Roman"/>
              </a:rPr>
              <a:t>Display: Where measurement readouts can be viewed.</a:t>
            </a:r>
            <a:endParaRPr sz="1600">
              <a:solidFill>
                <a:srgbClr val="212121"/>
              </a:solidFill>
              <a:latin typeface="Times New Roman"/>
              <a:ea typeface="Times New Roman"/>
              <a:cs typeface="Times New Roman"/>
              <a:sym typeface="Times New Roman"/>
            </a:endParaRPr>
          </a:p>
          <a:p>
            <a:pPr indent="-330200" lvl="0" marL="457200" rtl="0" algn="just">
              <a:lnSpc>
                <a:spcPct val="115000"/>
              </a:lnSpc>
              <a:spcBef>
                <a:spcPts val="0"/>
              </a:spcBef>
              <a:spcAft>
                <a:spcPts val="0"/>
              </a:spcAft>
              <a:buClr>
                <a:srgbClr val="212121"/>
              </a:buClr>
              <a:buSzPts val="1600"/>
              <a:buFont typeface="Times New Roman"/>
              <a:buChar char="●"/>
            </a:pPr>
            <a:r>
              <a:rPr lang="en-GB" sz="1600">
                <a:solidFill>
                  <a:srgbClr val="212121"/>
                </a:solidFill>
                <a:latin typeface="Times New Roman"/>
                <a:ea typeface="Times New Roman"/>
                <a:cs typeface="Times New Roman"/>
                <a:sym typeface="Times New Roman"/>
              </a:rPr>
              <a:t>Buttons: For selecting various functions; the options vary by model.</a:t>
            </a:r>
            <a:endParaRPr sz="1600">
              <a:solidFill>
                <a:srgbClr val="212121"/>
              </a:solidFill>
              <a:latin typeface="Times New Roman"/>
              <a:ea typeface="Times New Roman"/>
              <a:cs typeface="Times New Roman"/>
              <a:sym typeface="Times New Roman"/>
            </a:endParaRPr>
          </a:p>
          <a:p>
            <a:pPr indent="-330200" lvl="0" marL="457200" rtl="0" algn="just">
              <a:lnSpc>
                <a:spcPct val="115000"/>
              </a:lnSpc>
              <a:spcBef>
                <a:spcPts val="0"/>
              </a:spcBef>
              <a:spcAft>
                <a:spcPts val="0"/>
              </a:spcAft>
              <a:buClr>
                <a:srgbClr val="212121"/>
              </a:buClr>
              <a:buSzPts val="1600"/>
              <a:buFont typeface="Times New Roman"/>
              <a:buChar char="●"/>
            </a:pPr>
            <a:r>
              <a:rPr lang="en-GB" sz="1600">
                <a:solidFill>
                  <a:srgbClr val="212121"/>
                </a:solidFill>
                <a:latin typeface="Times New Roman"/>
                <a:ea typeface="Times New Roman"/>
                <a:cs typeface="Times New Roman"/>
                <a:sym typeface="Times New Roman"/>
              </a:rPr>
              <a:t>Dial (or rotary switch): For selecting primary measurement values (volts, amps, ohms).</a:t>
            </a:r>
            <a:endParaRPr sz="1600">
              <a:solidFill>
                <a:srgbClr val="212121"/>
              </a:solidFill>
              <a:latin typeface="Times New Roman"/>
              <a:ea typeface="Times New Roman"/>
              <a:cs typeface="Times New Roman"/>
              <a:sym typeface="Times New Roman"/>
            </a:endParaRPr>
          </a:p>
          <a:p>
            <a:pPr indent="-330200" lvl="0" marL="457200" rtl="0" algn="just">
              <a:lnSpc>
                <a:spcPct val="115000"/>
              </a:lnSpc>
              <a:spcBef>
                <a:spcPts val="0"/>
              </a:spcBef>
              <a:spcAft>
                <a:spcPts val="0"/>
              </a:spcAft>
              <a:buClr>
                <a:srgbClr val="212121"/>
              </a:buClr>
              <a:buSzPts val="1600"/>
              <a:buFont typeface="Times New Roman"/>
              <a:buChar char="●"/>
            </a:pPr>
            <a:r>
              <a:rPr lang="en-GB" sz="1600">
                <a:solidFill>
                  <a:srgbClr val="212121"/>
                </a:solidFill>
                <a:latin typeface="Times New Roman"/>
                <a:ea typeface="Times New Roman"/>
                <a:cs typeface="Times New Roman"/>
                <a:sym typeface="Times New Roman"/>
              </a:rPr>
              <a:t>Input jacks: Where test leads are inserted.</a:t>
            </a:r>
            <a:endParaRPr sz="1600">
              <a:solidFill>
                <a:srgbClr val="212121"/>
              </a:solidFill>
              <a:latin typeface="Times New Roman"/>
              <a:ea typeface="Times New Roman"/>
              <a:cs typeface="Times New Roman"/>
              <a:sym typeface="Times New Roman"/>
            </a:endParaRPr>
          </a:p>
          <a:p>
            <a:pPr indent="-228600" lvl="0" marL="457200" rtl="0" algn="l">
              <a:lnSpc>
                <a:spcPct val="100000"/>
              </a:lnSpc>
              <a:spcBef>
                <a:spcPts val="360"/>
              </a:spcBef>
              <a:spcAft>
                <a:spcPts val="0"/>
              </a:spcAft>
              <a:buClr>
                <a:schemeClr val="dk1"/>
              </a:buClr>
              <a:buSzPts val="1800"/>
              <a:buNone/>
            </a:pPr>
            <a:r>
              <a:t/>
            </a:r>
            <a:endParaRPr sz="1600">
              <a:solidFill>
                <a:srgbClr val="212121"/>
              </a:solidFill>
              <a:latin typeface="Times New Roman"/>
              <a:ea typeface="Times New Roman"/>
              <a:cs typeface="Times New Roman"/>
              <a:sym typeface="Times New Roman"/>
            </a:endParaRPr>
          </a:p>
        </p:txBody>
      </p:sp>
      <p:sp>
        <p:nvSpPr>
          <p:cNvPr id="231" name="Google Shape;231;p32"/>
          <p:cNvSpPr txBox="1"/>
          <p:nvPr>
            <p:ph idx="12" type="sldNum"/>
          </p:nvPr>
        </p:nvSpPr>
        <p:spPr>
          <a:xfrm>
            <a:off x="203200" y="6324603"/>
            <a:ext cx="609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pic>
        <p:nvPicPr>
          <p:cNvPr id="232" name="Google Shape;232;p32"/>
          <p:cNvPicPr preferRelativeResize="0"/>
          <p:nvPr/>
        </p:nvPicPr>
        <p:blipFill rotWithShape="1">
          <a:blip r:embed="rId3">
            <a:alphaModFix/>
          </a:blip>
          <a:srcRect b="0" l="0" r="0" t="0"/>
          <a:stretch/>
        </p:blipFill>
        <p:spPr>
          <a:xfrm>
            <a:off x="5139219" y="4229180"/>
            <a:ext cx="4056216" cy="2551220"/>
          </a:xfrm>
          <a:prstGeom prst="rect">
            <a:avLst/>
          </a:prstGeom>
          <a:noFill/>
          <a:ln>
            <a:noFill/>
          </a:ln>
        </p:spPr>
      </p:pic>
      <p:sp>
        <p:nvSpPr>
          <p:cNvPr id="233" name="Google Shape;233;p3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3"/>
          <p:cNvSpPr txBox="1"/>
          <p:nvPr>
            <p:ph type="title"/>
          </p:nvPr>
        </p:nvSpPr>
        <p:spPr>
          <a:xfrm>
            <a:off x="1219201" y="274638"/>
            <a:ext cx="103632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002060"/>
              </a:buClr>
              <a:buSzPts val="3961"/>
              <a:buFont typeface="Calibri"/>
              <a:buNone/>
            </a:pPr>
            <a:r>
              <a:rPr b="1" lang="en-GB" sz="2200"/>
              <a:t>Desoldering Pump</a:t>
            </a:r>
            <a:endParaRPr b="1" sz="2200"/>
          </a:p>
        </p:txBody>
      </p:sp>
      <p:sp>
        <p:nvSpPr>
          <p:cNvPr id="239" name="Google Shape;239;p33"/>
          <p:cNvSpPr txBox="1"/>
          <p:nvPr>
            <p:ph idx="1" type="body"/>
          </p:nvPr>
        </p:nvSpPr>
        <p:spPr>
          <a:xfrm>
            <a:off x="1539301" y="3881488"/>
            <a:ext cx="10363200" cy="4526100"/>
          </a:xfrm>
          <a:prstGeom prst="rect">
            <a:avLst/>
          </a:prstGeom>
          <a:noFill/>
          <a:ln>
            <a:noFill/>
          </a:ln>
        </p:spPr>
        <p:txBody>
          <a:bodyPr anchorCtr="0" anchor="t" bIns="45700" lIns="91425" spcFirstLastPara="1" rIns="91425" wrap="square" tIns="45700">
            <a:normAutofit/>
          </a:bodyPr>
          <a:lstStyle/>
          <a:p>
            <a:pPr indent="0" lvl="0" marL="0" rtl="0" algn="just">
              <a:lnSpc>
                <a:spcPct val="150000"/>
              </a:lnSpc>
              <a:spcBef>
                <a:spcPts val="360"/>
              </a:spcBef>
              <a:spcAft>
                <a:spcPts val="0"/>
              </a:spcAft>
              <a:buNone/>
            </a:pPr>
            <a:r>
              <a:rPr lang="en-GB" sz="1600">
                <a:latin typeface="Times New Roman"/>
                <a:ea typeface="Times New Roman"/>
                <a:cs typeface="Times New Roman"/>
                <a:sym typeface="Times New Roman"/>
              </a:rPr>
              <a:t>DESOLDERING is the process of removing soldered components from a circuit made on PCB. Desoldering pump along with the soldering iron is used for this purpose. A desoldering pump also known as solder sucker is a small mechanical device which sucks the liquid/molten solder from the joint where the components are mounted. In order to desolder a component from the PCB, we first heat up the solder joint with the soldering iron till the solder liquefies/melts. At the same moment we actuate the soldering pump by pressing the trigger lever and bring the tip over the molten metal and pull the trigger back by pressing a button</a:t>
            </a:r>
            <a:endParaRPr sz="1600">
              <a:latin typeface="Times New Roman"/>
              <a:ea typeface="Times New Roman"/>
              <a:cs typeface="Times New Roman"/>
              <a:sym typeface="Times New Roman"/>
            </a:endParaRPr>
          </a:p>
        </p:txBody>
      </p:sp>
      <p:sp>
        <p:nvSpPr>
          <p:cNvPr id="240" name="Google Shape;240;p33"/>
          <p:cNvSpPr txBox="1"/>
          <p:nvPr>
            <p:ph idx="12" type="sldNum"/>
          </p:nvPr>
        </p:nvSpPr>
        <p:spPr>
          <a:xfrm>
            <a:off x="203200" y="6324603"/>
            <a:ext cx="609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pic>
        <p:nvPicPr>
          <p:cNvPr id="241" name="Google Shape;241;p33"/>
          <p:cNvPicPr preferRelativeResize="0"/>
          <p:nvPr/>
        </p:nvPicPr>
        <p:blipFill rotWithShape="1">
          <a:blip r:embed="rId3">
            <a:alphaModFix/>
          </a:blip>
          <a:srcRect b="0" l="0" r="0" t="0"/>
          <a:stretch/>
        </p:blipFill>
        <p:spPr>
          <a:xfrm>
            <a:off x="4079585" y="1314840"/>
            <a:ext cx="5440717" cy="24374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4"/>
          <p:cNvSpPr txBox="1"/>
          <p:nvPr>
            <p:ph type="title"/>
          </p:nvPr>
        </p:nvSpPr>
        <p:spPr>
          <a:xfrm>
            <a:off x="1219201" y="274638"/>
            <a:ext cx="103632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002060"/>
              </a:buClr>
              <a:buSzPts val="3961"/>
              <a:buFont typeface="Calibri"/>
              <a:buNone/>
            </a:pPr>
            <a:r>
              <a:rPr b="1" lang="en-GB" sz="2400"/>
              <a:t>Solder Lead free</a:t>
            </a:r>
            <a:endParaRPr b="1" sz="2400"/>
          </a:p>
        </p:txBody>
      </p:sp>
      <p:pic>
        <p:nvPicPr>
          <p:cNvPr id="247" name="Google Shape;247;p34"/>
          <p:cNvPicPr preferRelativeResize="0"/>
          <p:nvPr/>
        </p:nvPicPr>
        <p:blipFill rotWithShape="1">
          <a:blip r:embed="rId3">
            <a:alphaModFix/>
          </a:blip>
          <a:srcRect b="0" l="0" r="0" t="0"/>
          <a:stretch/>
        </p:blipFill>
        <p:spPr>
          <a:xfrm>
            <a:off x="4841248" y="3346621"/>
            <a:ext cx="3045047" cy="2977975"/>
          </a:xfrm>
          <a:prstGeom prst="rect">
            <a:avLst/>
          </a:prstGeom>
          <a:noFill/>
          <a:ln>
            <a:noFill/>
          </a:ln>
        </p:spPr>
      </p:pic>
      <p:sp>
        <p:nvSpPr>
          <p:cNvPr id="248" name="Google Shape;248;p34"/>
          <p:cNvSpPr txBox="1"/>
          <p:nvPr>
            <p:ph idx="1" type="body"/>
          </p:nvPr>
        </p:nvSpPr>
        <p:spPr>
          <a:xfrm>
            <a:off x="1219200" y="1600202"/>
            <a:ext cx="10363200" cy="1503900"/>
          </a:xfrm>
          <a:prstGeom prst="rect">
            <a:avLst/>
          </a:prstGeom>
          <a:noFill/>
          <a:ln>
            <a:noFill/>
          </a:ln>
        </p:spPr>
        <p:txBody>
          <a:bodyPr anchorCtr="0" anchor="t" bIns="45700" lIns="91425" spcFirstLastPara="1" rIns="91425" wrap="square" tIns="45700">
            <a:normAutofit/>
          </a:bodyPr>
          <a:lstStyle/>
          <a:p>
            <a:pPr indent="-342900" lvl="0" marL="457200" rtl="0" algn="just">
              <a:lnSpc>
                <a:spcPct val="150000"/>
              </a:lnSpc>
              <a:spcBef>
                <a:spcPts val="360"/>
              </a:spcBef>
              <a:spcAft>
                <a:spcPts val="0"/>
              </a:spcAft>
              <a:buClr>
                <a:schemeClr val="dk1"/>
              </a:buClr>
              <a:buSzPts val="1800"/>
              <a:buChar char="•"/>
            </a:pPr>
            <a:r>
              <a:rPr b="0" i="0" lang="en-GB" sz="1600">
                <a:solidFill>
                  <a:srgbClr val="4D5156"/>
                </a:solidFill>
                <a:latin typeface="Times New Roman"/>
                <a:ea typeface="Times New Roman"/>
                <a:cs typeface="Times New Roman"/>
                <a:sym typeface="Times New Roman"/>
              </a:rPr>
              <a:t>Solder is a fusible metal alloy used to create a permanent bond between metal workpieces. Solder is melted in order to adhere to and connect the pieces after cooling, which requires that an alloy suitable for use as solder have a lower melting point than the pieces being joined</a:t>
            </a:r>
            <a:endParaRPr sz="1600">
              <a:latin typeface="Times New Roman"/>
              <a:ea typeface="Times New Roman"/>
              <a:cs typeface="Times New Roman"/>
              <a:sym typeface="Times New Roman"/>
            </a:endParaRPr>
          </a:p>
        </p:txBody>
      </p:sp>
      <p:sp>
        <p:nvSpPr>
          <p:cNvPr id="249" name="Google Shape;249;p34"/>
          <p:cNvSpPr txBox="1"/>
          <p:nvPr>
            <p:ph idx="12" type="sldNum"/>
          </p:nvPr>
        </p:nvSpPr>
        <p:spPr>
          <a:xfrm>
            <a:off x="203200" y="6324603"/>
            <a:ext cx="609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5"/>
          <p:cNvSpPr txBox="1"/>
          <p:nvPr>
            <p:ph type="title"/>
          </p:nvPr>
        </p:nvSpPr>
        <p:spPr>
          <a:xfrm>
            <a:off x="1219201" y="274638"/>
            <a:ext cx="103632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002060"/>
              </a:buClr>
              <a:buSzPts val="3961"/>
              <a:buFont typeface="Calibri"/>
              <a:buNone/>
            </a:pPr>
            <a:r>
              <a:rPr b="1" lang="en-GB" sz="2900"/>
              <a:t>Wire stripper</a:t>
            </a:r>
            <a:endParaRPr b="1" sz="2900"/>
          </a:p>
        </p:txBody>
      </p:sp>
      <p:sp>
        <p:nvSpPr>
          <p:cNvPr id="255" name="Google Shape;255;p35"/>
          <p:cNvSpPr txBox="1"/>
          <p:nvPr>
            <p:ph idx="1" type="body"/>
          </p:nvPr>
        </p:nvSpPr>
        <p:spPr>
          <a:xfrm>
            <a:off x="1219201" y="1600203"/>
            <a:ext cx="10363200" cy="4525963"/>
          </a:xfrm>
          <a:prstGeom prst="rect">
            <a:avLst/>
          </a:prstGeom>
          <a:noFill/>
          <a:ln>
            <a:noFill/>
          </a:ln>
        </p:spPr>
        <p:txBody>
          <a:bodyPr anchorCtr="0" anchor="t" bIns="45700" lIns="91425" spcFirstLastPara="1" rIns="91425" wrap="square" tIns="45700">
            <a:normAutofit/>
          </a:bodyPr>
          <a:lstStyle/>
          <a:p>
            <a:pPr indent="-342900" lvl="0" marL="457200" rtl="0" algn="just">
              <a:lnSpc>
                <a:spcPct val="150000"/>
              </a:lnSpc>
              <a:spcBef>
                <a:spcPts val="360"/>
              </a:spcBef>
              <a:spcAft>
                <a:spcPts val="0"/>
              </a:spcAft>
              <a:buSzPts val="1800"/>
              <a:buChar char="•"/>
            </a:pPr>
            <a:r>
              <a:rPr b="0" i="0" lang="en-GB" sz="1600">
                <a:solidFill>
                  <a:srgbClr val="424242"/>
                </a:solidFill>
                <a:latin typeface="Times New Roman"/>
                <a:ea typeface="Times New Roman"/>
                <a:cs typeface="Times New Roman"/>
                <a:sym typeface="Times New Roman"/>
              </a:rPr>
              <a:t>A wire stripper is a portable handheld tool used by workers, especially electricians, for removing the protective coating of an electric wire in order to replace or repair the wire. It is also capable of stripping the end portions of an electric wire in order to connect them to other wires or to terminals. A wire stripper is often considered an important tool for professional electricians and other related personnel.</a:t>
            </a:r>
            <a:endParaRPr/>
          </a:p>
          <a:p>
            <a:pPr indent="0" lvl="0" marL="114300" rtl="0" algn="just">
              <a:lnSpc>
                <a:spcPct val="150000"/>
              </a:lnSpc>
              <a:spcBef>
                <a:spcPts val="360"/>
              </a:spcBef>
              <a:spcAft>
                <a:spcPts val="0"/>
              </a:spcAft>
              <a:buSzPts val="1800"/>
              <a:buNone/>
            </a:pPr>
            <a:br>
              <a:rPr b="0" i="0" lang="en-GB" sz="1600">
                <a:solidFill>
                  <a:srgbClr val="424242"/>
                </a:solidFill>
                <a:latin typeface="Times New Roman"/>
                <a:ea typeface="Times New Roman"/>
                <a:cs typeface="Times New Roman"/>
                <a:sym typeface="Times New Roman"/>
              </a:rPr>
            </a:br>
            <a:endParaRPr sz="1600">
              <a:latin typeface="Times New Roman"/>
              <a:ea typeface="Times New Roman"/>
              <a:cs typeface="Times New Roman"/>
              <a:sym typeface="Times New Roman"/>
            </a:endParaRPr>
          </a:p>
        </p:txBody>
      </p:sp>
      <p:sp>
        <p:nvSpPr>
          <p:cNvPr id="256" name="Google Shape;256;p35"/>
          <p:cNvSpPr txBox="1"/>
          <p:nvPr>
            <p:ph idx="12" type="sldNum"/>
          </p:nvPr>
        </p:nvSpPr>
        <p:spPr>
          <a:xfrm>
            <a:off x="203200" y="6324603"/>
            <a:ext cx="609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pic>
        <p:nvPicPr>
          <p:cNvPr id="257" name="Google Shape;257;p35"/>
          <p:cNvPicPr preferRelativeResize="0"/>
          <p:nvPr/>
        </p:nvPicPr>
        <p:blipFill rotWithShape="1">
          <a:blip r:embed="rId3">
            <a:alphaModFix/>
          </a:blip>
          <a:srcRect b="0" l="0" r="0" t="0"/>
          <a:stretch/>
        </p:blipFill>
        <p:spPr>
          <a:xfrm>
            <a:off x="3810000" y="3429000"/>
            <a:ext cx="4572000" cy="2286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6"/>
          <p:cNvSpPr txBox="1"/>
          <p:nvPr>
            <p:ph type="title"/>
          </p:nvPr>
        </p:nvSpPr>
        <p:spPr>
          <a:xfrm>
            <a:off x="1219201" y="274638"/>
            <a:ext cx="103632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002060"/>
              </a:buClr>
              <a:buSzPts val="3961"/>
              <a:buFont typeface="Calibri"/>
              <a:buNone/>
            </a:pPr>
            <a:r>
              <a:rPr b="1" lang="en-GB" sz="2400"/>
              <a:t>Jumper wire</a:t>
            </a:r>
            <a:endParaRPr b="1" sz="2400"/>
          </a:p>
        </p:txBody>
      </p:sp>
      <p:sp>
        <p:nvSpPr>
          <p:cNvPr id="263" name="Google Shape;263;p36"/>
          <p:cNvSpPr txBox="1"/>
          <p:nvPr>
            <p:ph idx="1" type="body"/>
          </p:nvPr>
        </p:nvSpPr>
        <p:spPr>
          <a:xfrm>
            <a:off x="1219201" y="1600203"/>
            <a:ext cx="10363200" cy="4525963"/>
          </a:xfrm>
          <a:prstGeom prst="rect">
            <a:avLst/>
          </a:prstGeom>
          <a:noFill/>
          <a:ln>
            <a:noFill/>
          </a:ln>
        </p:spPr>
        <p:txBody>
          <a:bodyPr anchorCtr="0" anchor="t" bIns="45700" lIns="91425" spcFirstLastPara="1" rIns="91425" wrap="square" tIns="45700">
            <a:normAutofit/>
          </a:bodyPr>
          <a:lstStyle/>
          <a:p>
            <a:pPr indent="0" lvl="0" marL="114300" rtl="0" algn="l">
              <a:lnSpc>
                <a:spcPct val="150000"/>
              </a:lnSpc>
              <a:spcBef>
                <a:spcPts val="360"/>
              </a:spcBef>
              <a:spcAft>
                <a:spcPts val="0"/>
              </a:spcAft>
              <a:buSzPts val="1800"/>
              <a:buNone/>
            </a:pPr>
            <a:r>
              <a:rPr lang="en-GB" sz="1600">
                <a:latin typeface="Times New Roman"/>
                <a:ea typeface="Times New Roman"/>
                <a:cs typeface="Times New Roman"/>
                <a:sym typeface="Times New Roman"/>
              </a:rPr>
              <a:t>A jump wire (also known as jumper, jumper wire, jumper cable, DuPont wire or cable) is an electrical wire, or group of them in a cable, with a connector or pin at each end (or sometimes without them – simply "tinned"), which is normally used to interconnect the components of a breadboard or other prototype or test circuit, internally or with other equipment or components, without soldering.</a:t>
            </a:r>
            <a:endParaRPr sz="1600">
              <a:latin typeface="Times New Roman"/>
              <a:ea typeface="Times New Roman"/>
              <a:cs typeface="Times New Roman"/>
              <a:sym typeface="Times New Roman"/>
            </a:endParaRPr>
          </a:p>
          <a:p>
            <a:pPr indent="0" lvl="0" marL="114300" rtl="0" algn="l">
              <a:lnSpc>
                <a:spcPct val="150000"/>
              </a:lnSpc>
              <a:spcBef>
                <a:spcPts val="360"/>
              </a:spcBef>
              <a:spcAft>
                <a:spcPts val="0"/>
              </a:spcAft>
              <a:buSzPts val="1800"/>
              <a:buNone/>
            </a:pPr>
            <a:r>
              <a:rPr lang="en-GB" sz="1600">
                <a:latin typeface="Times New Roman"/>
                <a:ea typeface="Times New Roman"/>
                <a:cs typeface="Times New Roman"/>
                <a:sym typeface="Times New Roman"/>
              </a:rPr>
              <a:t>Individual jump wires are fitted by inserting their "end connectors" into the slots provided in a breadboard, the header connector of a circuit board, or a piece of test equipment.</a:t>
            </a:r>
            <a:endParaRPr sz="1600">
              <a:latin typeface="Times New Roman"/>
              <a:ea typeface="Times New Roman"/>
              <a:cs typeface="Times New Roman"/>
              <a:sym typeface="Times New Roman"/>
            </a:endParaRPr>
          </a:p>
          <a:p>
            <a:pPr indent="0" lvl="0" marL="114300" rtl="0" algn="l">
              <a:lnSpc>
                <a:spcPct val="150000"/>
              </a:lnSpc>
              <a:spcBef>
                <a:spcPts val="360"/>
              </a:spcBef>
              <a:spcAft>
                <a:spcPts val="0"/>
              </a:spcAft>
              <a:buSzPts val="1800"/>
              <a:buNone/>
            </a:pPr>
            <a:r>
              <a:t/>
            </a:r>
            <a:endParaRPr sz="1600">
              <a:latin typeface="Times New Roman"/>
              <a:ea typeface="Times New Roman"/>
              <a:cs typeface="Times New Roman"/>
              <a:sym typeface="Times New Roman"/>
            </a:endParaRPr>
          </a:p>
          <a:p>
            <a:pPr indent="0" lvl="0" marL="114300" rtl="0" algn="l">
              <a:lnSpc>
                <a:spcPct val="150000"/>
              </a:lnSpc>
              <a:spcBef>
                <a:spcPts val="360"/>
              </a:spcBef>
              <a:spcAft>
                <a:spcPts val="0"/>
              </a:spcAft>
              <a:buSzPts val="1800"/>
              <a:buNone/>
            </a:pPr>
            <a:r>
              <a:t/>
            </a:r>
            <a:endParaRPr sz="1600">
              <a:latin typeface="Times New Roman"/>
              <a:ea typeface="Times New Roman"/>
              <a:cs typeface="Times New Roman"/>
              <a:sym typeface="Times New Roman"/>
            </a:endParaRPr>
          </a:p>
          <a:p>
            <a:pPr indent="0" lvl="0" marL="114300" rtl="0" algn="l">
              <a:lnSpc>
                <a:spcPct val="150000"/>
              </a:lnSpc>
              <a:spcBef>
                <a:spcPts val="360"/>
              </a:spcBef>
              <a:spcAft>
                <a:spcPts val="0"/>
              </a:spcAft>
              <a:buSzPts val="1800"/>
              <a:buNone/>
            </a:pPr>
            <a:r>
              <a:t/>
            </a:r>
            <a:endParaRPr sz="1600">
              <a:latin typeface="Times New Roman"/>
              <a:ea typeface="Times New Roman"/>
              <a:cs typeface="Times New Roman"/>
              <a:sym typeface="Times New Roman"/>
            </a:endParaRPr>
          </a:p>
          <a:p>
            <a:pPr indent="0" lvl="0" marL="114300" rtl="0" algn="l">
              <a:lnSpc>
                <a:spcPct val="150000"/>
              </a:lnSpc>
              <a:spcBef>
                <a:spcPts val="360"/>
              </a:spcBef>
              <a:spcAft>
                <a:spcPts val="0"/>
              </a:spcAft>
              <a:buSzPts val="1800"/>
              <a:buNone/>
            </a:pPr>
            <a:r>
              <a:t/>
            </a:r>
            <a:endParaRPr sz="1600">
              <a:latin typeface="Times New Roman"/>
              <a:ea typeface="Times New Roman"/>
              <a:cs typeface="Times New Roman"/>
              <a:sym typeface="Times New Roman"/>
            </a:endParaRPr>
          </a:p>
        </p:txBody>
      </p:sp>
      <p:sp>
        <p:nvSpPr>
          <p:cNvPr id="264" name="Google Shape;264;p36"/>
          <p:cNvSpPr txBox="1"/>
          <p:nvPr>
            <p:ph idx="12" type="sldNum"/>
          </p:nvPr>
        </p:nvSpPr>
        <p:spPr>
          <a:xfrm>
            <a:off x="203200" y="6324603"/>
            <a:ext cx="609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pic>
        <p:nvPicPr>
          <p:cNvPr id="265" name="Google Shape;265;p36"/>
          <p:cNvPicPr preferRelativeResize="0"/>
          <p:nvPr/>
        </p:nvPicPr>
        <p:blipFill rotWithShape="1">
          <a:blip r:embed="rId3">
            <a:alphaModFix/>
          </a:blip>
          <a:srcRect b="0" l="0" r="0" t="18745"/>
          <a:stretch/>
        </p:blipFill>
        <p:spPr>
          <a:xfrm>
            <a:off x="3552950" y="3889775"/>
            <a:ext cx="5814099" cy="26869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7"/>
          <p:cNvSpPr txBox="1"/>
          <p:nvPr>
            <p:ph type="title"/>
          </p:nvPr>
        </p:nvSpPr>
        <p:spPr>
          <a:xfrm>
            <a:off x="1219201" y="274638"/>
            <a:ext cx="103632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002060"/>
              </a:buClr>
              <a:buSzPts val="3961"/>
              <a:buFont typeface="Calibri"/>
              <a:buNone/>
            </a:pPr>
            <a:r>
              <a:rPr b="1" lang="en-GB" sz="2400"/>
              <a:t>Resistor</a:t>
            </a:r>
            <a:endParaRPr b="1" sz="2400"/>
          </a:p>
        </p:txBody>
      </p:sp>
      <p:sp>
        <p:nvSpPr>
          <p:cNvPr id="271" name="Google Shape;271;p37"/>
          <p:cNvSpPr txBox="1"/>
          <p:nvPr>
            <p:ph idx="1" type="body"/>
          </p:nvPr>
        </p:nvSpPr>
        <p:spPr>
          <a:xfrm>
            <a:off x="1219201" y="1600203"/>
            <a:ext cx="10363200" cy="4525963"/>
          </a:xfrm>
          <a:prstGeom prst="rect">
            <a:avLst/>
          </a:prstGeom>
          <a:noFill/>
          <a:ln>
            <a:noFill/>
          </a:ln>
        </p:spPr>
        <p:txBody>
          <a:bodyPr anchorCtr="0" anchor="t" bIns="45700" lIns="91425" spcFirstLastPara="1" rIns="91425" wrap="square" tIns="45700">
            <a:normAutofit/>
          </a:bodyPr>
          <a:lstStyle/>
          <a:p>
            <a:pPr indent="0" lvl="0" marL="114300" rtl="0" algn="l">
              <a:lnSpc>
                <a:spcPct val="150000"/>
              </a:lnSpc>
              <a:spcBef>
                <a:spcPts val="360"/>
              </a:spcBef>
              <a:spcAft>
                <a:spcPts val="0"/>
              </a:spcAft>
              <a:buSzPts val="1800"/>
              <a:buNone/>
            </a:pPr>
            <a:r>
              <a:rPr lang="en-GB" sz="1600">
                <a:solidFill>
                  <a:srgbClr val="202124"/>
                </a:solidFill>
                <a:latin typeface="Times New Roman"/>
                <a:ea typeface="Times New Roman"/>
                <a:cs typeface="Times New Roman"/>
                <a:sym typeface="Times New Roman"/>
              </a:rPr>
              <a:t>A resistor is a passive two-terminal electrical component that implements electrical resistance as a circuit element. In electronic circuits, resistors are used to reduce current flow, adjust signal levels, to divide voltages, bias active elements, and terminate transmission lines, among other uses.</a:t>
            </a:r>
            <a:endParaRPr sz="1600">
              <a:solidFill>
                <a:srgbClr val="202124"/>
              </a:solidFill>
              <a:latin typeface="Times New Roman"/>
              <a:ea typeface="Times New Roman"/>
              <a:cs typeface="Times New Roman"/>
              <a:sym typeface="Times New Roman"/>
            </a:endParaRPr>
          </a:p>
        </p:txBody>
      </p:sp>
      <p:sp>
        <p:nvSpPr>
          <p:cNvPr id="272" name="Google Shape;272;p37"/>
          <p:cNvSpPr txBox="1"/>
          <p:nvPr>
            <p:ph idx="12" type="sldNum"/>
          </p:nvPr>
        </p:nvSpPr>
        <p:spPr>
          <a:xfrm>
            <a:off x="203200" y="6324603"/>
            <a:ext cx="609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pic>
        <p:nvPicPr>
          <p:cNvPr id="273" name="Google Shape;273;p37"/>
          <p:cNvPicPr preferRelativeResize="0"/>
          <p:nvPr/>
        </p:nvPicPr>
        <p:blipFill rotWithShape="1">
          <a:blip r:embed="rId3">
            <a:alphaModFix/>
          </a:blip>
          <a:srcRect b="0" l="0" r="0" t="0"/>
          <a:stretch/>
        </p:blipFill>
        <p:spPr>
          <a:xfrm>
            <a:off x="4330298" y="2908296"/>
            <a:ext cx="4141009" cy="289870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8"/>
          <p:cNvSpPr txBox="1"/>
          <p:nvPr>
            <p:ph type="title"/>
          </p:nvPr>
        </p:nvSpPr>
        <p:spPr>
          <a:xfrm>
            <a:off x="1195058" y="235410"/>
            <a:ext cx="10363200" cy="992847"/>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002060"/>
              </a:buClr>
              <a:buSzPts val="3961"/>
              <a:buFont typeface="Calibri"/>
              <a:buNone/>
            </a:pPr>
            <a:r>
              <a:rPr lang="en-GB"/>
              <a:t>Receipt</a:t>
            </a:r>
            <a:endParaRPr/>
          </a:p>
        </p:txBody>
      </p:sp>
      <p:sp>
        <p:nvSpPr>
          <p:cNvPr id="279" name="Google Shape;279;p38"/>
          <p:cNvSpPr txBox="1"/>
          <p:nvPr>
            <p:ph idx="1" type="body"/>
          </p:nvPr>
        </p:nvSpPr>
        <p:spPr>
          <a:xfrm>
            <a:off x="1219201" y="1600203"/>
            <a:ext cx="10363200" cy="4525963"/>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360"/>
              </a:spcBef>
              <a:spcAft>
                <a:spcPts val="0"/>
              </a:spcAft>
              <a:buClr>
                <a:schemeClr val="dk1"/>
              </a:buClr>
              <a:buSzPts val="1800"/>
              <a:buNone/>
            </a:pPr>
            <a:r>
              <a:t/>
            </a:r>
            <a:endParaRPr/>
          </a:p>
        </p:txBody>
      </p:sp>
      <p:sp>
        <p:nvSpPr>
          <p:cNvPr id="280" name="Google Shape;280;p38"/>
          <p:cNvSpPr txBox="1"/>
          <p:nvPr>
            <p:ph idx="12" type="sldNum"/>
          </p:nvPr>
        </p:nvSpPr>
        <p:spPr>
          <a:xfrm>
            <a:off x="203200" y="6324603"/>
            <a:ext cx="609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pic>
        <p:nvPicPr>
          <p:cNvPr id="281" name="Google Shape;281;p38"/>
          <p:cNvPicPr preferRelativeResize="0"/>
          <p:nvPr/>
        </p:nvPicPr>
        <p:blipFill rotWithShape="1">
          <a:blip r:embed="rId3">
            <a:alphaModFix/>
          </a:blip>
          <a:srcRect b="0" l="0" r="0" t="0"/>
          <a:stretch/>
        </p:blipFill>
        <p:spPr>
          <a:xfrm>
            <a:off x="108642" y="995880"/>
            <a:ext cx="12083358" cy="586211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2"/>
          <p:cNvSpPr txBox="1"/>
          <p:nvPr>
            <p:ph type="ctrTitle"/>
          </p:nvPr>
        </p:nvSpPr>
        <p:spPr>
          <a:xfrm>
            <a:off x="1828801" y="2130428"/>
            <a:ext cx="9448800" cy="1470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rgbClr val="002060"/>
              </a:buClr>
              <a:buSzPct val="100000"/>
              <a:buFont typeface="Calibri"/>
              <a:buNone/>
            </a:pPr>
            <a:br>
              <a:rPr lang="en-GB" sz="4000" u="sng"/>
            </a:br>
            <a:br>
              <a:rPr lang="en-GB" sz="4000" u="sng"/>
            </a:br>
            <a:br>
              <a:rPr lang="en-GB" sz="4000"/>
            </a:br>
            <a:br>
              <a:rPr lang="en-GB" sz="4000"/>
            </a:br>
            <a:br>
              <a:rPr lang="en-GB" sz="4000"/>
            </a:br>
            <a:br>
              <a:rPr lang="en-GB" sz="4000"/>
            </a:br>
            <a:br>
              <a:rPr lang="en-GB" sz="4000"/>
            </a:br>
            <a:br>
              <a:rPr lang="en-GB" sz="4000"/>
            </a:br>
            <a:endParaRPr sz="4000"/>
          </a:p>
        </p:txBody>
      </p:sp>
      <p:sp>
        <p:nvSpPr>
          <p:cNvPr id="82" name="Google Shape;82;p12"/>
          <p:cNvSpPr txBox="1"/>
          <p:nvPr>
            <p:ph idx="1" type="subTitle"/>
          </p:nvPr>
        </p:nvSpPr>
        <p:spPr>
          <a:xfrm>
            <a:off x="2286000" y="823404"/>
            <a:ext cx="7620000" cy="17526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rgbClr val="FF0000"/>
              </a:buClr>
              <a:buSzPts val="2800"/>
              <a:buNone/>
            </a:pPr>
            <a:r>
              <a:rPr b="1" lang="en-GB" u="sng">
                <a:solidFill>
                  <a:srgbClr val="FF0000"/>
                </a:solidFill>
              </a:rPr>
              <a:t>Topics Covered</a:t>
            </a:r>
            <a:endParaRPr b="1" u="sng">
              <a:solidFill>
                <a:srgbClr val="FF0000"/>
              </a:solidFill>
            </a:endParaRPr>
          </a:p>
        </p:txBody>
      </p:sp>
      <p:sp>
        <p:nvSpPr>
          <p:cNvPr id="83" name="Google Shape;83;p12"/>
          <p:cNvSpPr txBox="1"/>
          <p:nvPr/>
        </p:nvSpPr>
        <p:spPr>
          <a:xfrm>
            <a:off x="1450021" y="1699704"/>
            <a:ext cx="6094500" cy="2462813"/>
          </a:xfrm>
          <a:prstGeom prst="rect">
            <a:avLst/>
          </a:prstGeom>
          <a:noFill/>
          <a:ln>
            <a:noFill/>
          </a:ln>
        </p:spPr>
        <p:txBody>
          <a:bodyPr anchorCtr="0" anchor="t" bIns="45700" lIns="91425" spcFirstLastPara="1" rIns="91425" wrap="square" tIns="45700">
            <a:spAutoFit/>
          </a:bodyPr>
          <a:lstStyle/>
          <a:p>
            <a:pPr indent="-308678" lvl="0" marL="308678" marR="0" rtl="0" algn="l">
              <a:lnSpc>
                <a:spcPct val="100000"/>
              </a:lnSpc>
              <a:spcBef>
                <a:spcPts val="0"/>
              </a:spcBef>
              <a:spcAft>
                <a:spcPts val="0"/>
              </a:spcAft>
              <a:buClr>
                <a:srgbClr val="000000"/>
              </a:buClr>
              <a:buSzPts val="2881"/>
              <a:buFont typeface="Arial"/>
              <a:buChar char="•"/>
            </a:pPr>
            <a:r>
              <a:rPr b="0" i="0" lang="en-GB" sz="2881" u="none" cap="none" strike="noStrike">
                <a:solidFill>
                  <a:srgbClr val="000000"/>
                </a:solidFill>
                <a:latin typeface="Calibri"/>
                <a:ea typeface="Calibri"/>
                <a:cs typeface="Calibri"/>
                <a:sym typeface="Calibri"/>
              </a:rPr>
              <a:t>Introduction</a:t>
            </a:r>
            <a:endParaRPr/>
          </a:p>
          <a:p>
            <a:pPr indent="-308678" lvl="0" marL="308678" marR="0" rtl="0" algn="l">
              <a:lnSpc>
                <a:spcPct val="100000"/>
              </a:lnSpc>
              <a:spcBef>
                <a:spcPts val="0"/>
              </a:spcBef>
              <a:spcAft>
                <a:spcPts val="0"/>
              </a:spcAft>
              <a:buClr>
                <a:srgbClr val="000000"/>
              </a:buClr>
              <a:buSzPts val="2881"/>
              <a:buFont typeface="Arial"/>
              <a:buChar char="•"/>
            </a:pPr>
            <a:r>
              <a:rPr b="0" i="0" lang="en-GB" sz="2881" u="none" cap="none" strike="noStrike">
                <a:solidFill>
                  <a:srgbClr val="000000"/>
                </a:solidFill>
                <a:latin typeface="Calibri"/>
                <a:ea typeface="Calibri"/>
                <a:cs typeface="Calibri"/>
                <a:sym typeface="Calibri"/>
              </a:rPr>
              <a:t>Hardware Requirement</a:t>
            </a:r>
            <a:endParaRPr/>
          </a:p>
          <a:p>
            <a:pPr indent="-308678" lvl="0" marL="308678" marR="0" rtl="0" algn="l">
              <a:lnSpc>
                <a:spcPct val="100000"/>
              </a:lnSpc>
              <a:spcBef>
                <a:spcPts val="0"/>
              </a:spcBef>
              <a:spcAft>
                <a:spcPts val="0"/>
              </a:spcAft>
              <a:buClr>
                <a:srgbClr val="000000"/>
              </a:buClr>
              <a:buSzPts val="2881"/>
              <a:buFont typeface="Arial"/>
              <a:buChar char="•"/>
            </a:pPr>
            <a:r>
              <a:rPr b="0" i="0" lang="en-GB" sz="2881" u="none" cap="none" strike="noStrike">
                <a:solidFill>
                  <a:srgbClr val="000000"/>
                </a:solidFill>
                <a:latin typeface="Calibri"/>
                <a:ea typeface="Calibri"/>
                <a:cs typeface="Calibri"/>
                <a:sym typeface="Calibri"/>
              </a:rPr>
              <a:t>Ordering components</a:t>
            </a:r>
            <a:endParaRPr b="0" i="0" sz="2881" u="none" cap="none" strike="noStrike">
              <a:solidFill>
                <a:srgbClr val="000000"/>
              </a:solidFill>
              <a:latin typeface="Calibri"/>
              <a:ea typeface="Calibri"/>
              <a:cs typeface="Calibri"/>
              <a:sym typeface="Calibri"/>
            </a:endParaRPr>
          </a:p>
          <a:p>
            <a:pPr indent="-308678" lvl="0" marL="308678" marR="0" rtl="0" algn="l">
              <a:lnSpc>
                <a:spcPct val="100000"/>
              </a:lnSpc>
              <a:spcBef>
                <a:spcPts val="576"/>
              </a:spcBef>
              <a:spcAft>
                <a:spcPts val="0"/>
              </a:spcAft>
              <a:buClr>
                <a:srgbClr val="000000"/>
              </a:buClr>
              <a:buSzPts val="2881"/>
              <a:buFont typeface="Arial"/>
              <a:buChar char="•"/>
            </a:pPr>
            <a:r>
              <a:rPr b="0" i="0" lang="en-GB" sz="2881" u="none" cap="none" strike="noStrike">
                <a:solidFill>
                  <a:srgbClr val="000000"/>
                </a:solidFill>
                <a:latin typeface="Calibri"/>
                <a:ea typeface="Calibri"/>
                <a:cs typeface="Calibri"/>
                <a:sym typeface="Calibri"/>
              </a:rPr>
              <a:t>Reference</a:t>
            </a:r>
            <a:endParaRPr b="0" i="0" sz="2881" u="none" cap="none" strike="noStrike">
              <a:solidFill>
                <a:srgbClr val="000000"/>
              </a:solidFill>
              <a:latin typeface="Calibri"/>
              <a:ea typeface="Calibri"/>
              <a:cs typeface="Calibri"/>
              <a:sym typeface="Calibri"/>
            </a:endParaRPr>
          </a:p>
          <a:p>
            <a:pPr indent="-125735" lvl="0" marL="308678" marR="0" rtl="0" algn="l">
              <a:lnSpc>
                <a:spcPct val="100000"/>
              </a:lnSpc>
              <a:spcBef>
                <a:spcPts val="576"/>
              </a:spcBef>
              <a:spcAft>
                <a:spcPts val="0"/>
              </a:spcAft>
              <a:buClr>
                <a:schemeClr val="dk1"/>
              </a:buClr>
              <a:buSzPts val="2881"/>
              <a:buFont typeface="Arial"/>
              <a:buNone/>
            </a:pPr>
            <a:r>
              <a:t/>
            </a:r>
            <a:endParaRPr b="0" i="0" sz="2881" u="none" cap="none" strike="noStrike">
              <a:solidFill>
                <a:srgbClr val="000000"/>
              </a:solidFill>
              <a:latin typeface="Calibri"/>
              <a:ea typeface="Calibri"/>
              <a:cs typeface="Calibri"/>
              <a:sym typeface="Calibri"/>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9"/>
          <p:cNvSpPr txBox="1"/>
          <p:nvPr>
            <p:ph type="title"/>
          </p:nvPr>
        </p:nvSpPr>
        <p:spPr>
          <a:xfrm>
            <a:off x="1195058" y="235410"/>
            <a:ext cx="10363200" cy="992847"/>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002060"/>
              </a:buClr>
              <a:buSzPts val="3961"/>
              <a:buFont typeface="Calibri"/>
              <a:buNone/>
            </a:pPr>
            <a:r>
              <a:rPr lang="en-GB"/>
              <a:t>Receipt</a:t>
            </a:r>
            <a:endParaRPr/>
          </a:p>
        </p:txBody>
      </p:sp>
      <p:sp>
        <p:nvSpPr>
          <p:cNvPr id="287" name="Google Shape;287;p39"/>
          <p:cNvSpPr txBox="1"/>
          <p:nvPr>
            <p:ph idx="1" type="body"/>
          </p:nvPr>
        </p:nvSpPr>
        <p:spPr>
          <a:xfrm>
            <a:off x="1219201" y="1600203"/>
            <a:ext cx="10363200" cy="4525963"/>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360"/>
              </a:spcBef>
              <a:spcAft>
                <a:spcPts val="0"/>
              </a:spcAft>
              <a:buClr>
                <a:schemeClr val="dk1"/>
              </a:buClr>
              <a:buSzPts val="1800"/>
              <a:buNone/>
            </a:pPr>
            <a:r>
              <a:t/>
            </a:r>
            <a:endParaRPr/>
          </a:p>
        </p:txBody>
      </p:sp>
      <p:sp>
        <p:nvSpPr>
          <p:cNvPr id="288" name="Google Shape;288;p39"/>
          <p:cNvSpPr txBox="1"/>
          <p:nvPr>
            <p:ph idx="12" type="sldNum"/>
          </p:nvPr>
        </p:nvSpPr>
        <p:spPr>
          <a:xfrm>
            <a:off x="203200" y="6324603"/>
            <a:ext cx="609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pic>
        <p:nvPicPr>
          <p:cNvPr id="289" name="Google Shape;289;p39"/>
          <p:cNvPicPr preferRelativeResize="0"/>
          <p:nvPr/>
        </p:nvPicPr>
        <p:blipFill rotWithShape="1">
          <a:blip r:embed="rId3">
            <a:alphaModFix/>
          </a:blip>
          <a:srcRect b="0" l="0" r="0" t="0"/>
          <a:stretch/>
        </p:blipFill>
        <p:spPr>
          <a:xfrm>
            <a:off x="1195058" y="1093618"/>
            <a:ext cx="10247790" cy="576438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0"/>
          <p:cNvSpPr txBox="1"/>
          <p:nvPr>
            <p:ph type="title"/>
          </p:nvPr>
        </p:nvSpPr>
        <p:spPr>
          <a:xfrm>
            <a:off x="1195058" y="235410"/>
            <a:ext cx="10363200" cy="992847"/>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002060"/>
              </a:buClr>
              <a:buSzPts val="3961"/>
              <a:buFont typeface="Calibri"/>
              <a:buNone/>
            </a:pPr>
            <a:r>
              <a:rPr lang="en-GB"/>
              <a:t>Receipt</a:t>
            </a:r>
            <a:endParaRPr/>
          </a:p>
        </p:txBody>
      </p:sp>
      <p:sp>
        <p:nvSpPr>
          <p:cNvPr id="295" name="Google Shape;295;p40"/>
          <p:cNvSpPr txBox="1"/>
          <p:nvPr>
            <p:ph idx="1" type="body"/>
          </p:nvPr>
        </p:nvSpPr>
        <p:spPr>
          <a:xfrm>
            <a:off x="1219201" y="1600203"/>
            <a:ext cx="10363200" cy="4525963"/>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360"/>
              </a:spcBef>
              <a:spcAft>
                <a:spcPts val="0"/>
              </a:spcAft>
              <a:buClr>
                <a:schemeClr val="dk1"/>
              </a:buClr>
              <a:buSzPts val="1800"/>
              <a:buNone/>
            </a:pPr>
            <a:r>
              <a:t/>
            </a:r>
            <a:endParaRPr/>
          </a:p>
        </p:txBody>
      </p:sp>
      <p:sp>
        <p:nvSpPr>
          <p:cNvPr id="296" name="Google Shape;296;p40"/>
          <p:cNvSpPr txBox="1"/>
          <p:nvPr>
            <p:ph idx="12" type="sldNum"/>
          </p:nvPr>
        </p:nvSpPr>
        <p:spPr>
          <a:xfrm>
            <a:off x="203200" y="6324603"/>
            <a:ext cx="609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pic>
        <p:nvPicPr>
          <p:cNvPr id="297" name="Google Shape;297;p40"/>
          <p:cNvPicPr preferRelativeResize="0"/>
          <p:nvPr/>
        </p:nvPicPr>
        <p:blipFill rotWithShape="1">
          <a:blip r:embed="rId3">
            <a:alphaModFix/>
          </a:blip>
          <a:srcRect b="0" l="0" r="0" t="0"/>
          <a:stretch/>
        </p:blipFill>
        <p:spPr>
          <a:xfrm>
            <a:off x="1016001" y="1014274"/>
            <a:ext cx="10972799" cy="617219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1"/>
          <p:cNvSpPr txBox="1"/>
          <p:nvPr>
            <p:ph type="title"/>
          </p:nvPr>
        </p:nvSpPr>
        <p:spPr>
          <a:xfrm>
            <a:off x="1195058" y="235410"/>
            <a:ext cx="10363200" cy="992847"/>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002060"/>
              </a:buClr>
              <a:buSzPts val="3961"/>
              <a:buFont typeface="Calibri"/>
              <a:buNone/>
            </a:pPr>
            <a:r>
              <a:rPr lang="en-GB"/>
              <a:t>Receipt</a:t>
            </a:r>
            <a:endParaRPr/>
          </a:p>
        </p:txBody>
      </p:sp>
      <p:sp>
        <p:nvSpPr>
          <p:cNvPr id="303" name="Google Shape;303;p41"/>
          <p:cNvSpPr txBox="1"/>
          <p:nvPr>
            <p:ph idx="1" type="body"/>
          </p:nvPr>
        </p:nvSpPr>
        <p:spPr>
          <a:xfrm>
            <a:off x="1219201" y="1600203"/>
            <a:ext cx="10363200" cy="4525963"/>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360"/>
              </a:spcBef>
              <a:spcAft>
                <a:spcPts val="0"/>
              </a:spcAft>
              <a:buClr>
                <a:schemeClr val="dk1"/>
              </a:buClr>
              <a:buSzPts val="1800"/>
              <a:buNone/>
            </a:pPr>
            <a:r>
              <a:t/>
            </a:r>
            <a:endParaRPr/>
          </a:p>
        </p:txBody>
      </p:sp>
      <p:sp>
        <p:nvSpPr>
          <p:cNvPr id="304" name="Google Shape;304;p41"/>
          <p:cNvSpPr txBox="1"/>
          <p:nvPr>
            <p:ph idx="12" type="sldNum"/>
          </p:nvPr>
        </p:nvSpPr>
        <p:spPr>
          <a:xfrm>
            <a:off x="203200" y="6324603"/>
            <a:ext cx="609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pic>
        <p:nvPicPr>
          <p:cNvPr id="305" name="Google Shape;305;p41"/>
          <p:cNvPicPr preferRelativeResize="0"/>
          <p:nvPr/>
        </p:nvPicPr>
        <p:blipFill rotWithShape="1">
          <a:blip r:embed="rId3">
            <a:alphaModFix/>
          </a:blip>
          <a:srcRect b="0" l="0" r="0" t="0"/>
          <a:stretch/>
        </p:blipFill>
        <p:spPr>
          <a:xfrm>
            <a:off x="1112669" y="908851"/>
            <a:ext cx="10576264" cy="594914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2"/>
          <p:cNvSpPr txBox="1"/>
          <p:nvPr>
            <p:ph type="title"/>
          </p:nvPr>
        </p:nvSpPr>
        <p:spPr>
          <a:xfrm>
            <a:off x="1219201" y="274638"/>
            <a:ext cx="103632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002060"/>
              </a:buClr>
              <a:buSzPts val="3961"/>
              <a:buFont typeface="Calibri"/>
              <a:buNone/>
            </a:pPr>
            <a:r>
              <a:rPr lang="en-GB"/>
              <a:t>Receipt</a:t>
            </a:r>
            <a:endParaRPr/>
          </a:p>
        </p:txBody>
      </p:sp>
      <p:sp>
        <p:nvSpPr>
          <p:cNvPr id="311" name="Google Shape;311;p42"/>
          <p:cNvSpPr txBox="1"/>
          <p:nvPr>
            <p:ph idx="1" type="body"/>
          </p:nvPr>
        </p:nvSpPr>
        <p:spPr>
          <a:xfrm>
            <a:off x="1219201" y="1600203"/>
            <a:ext cx="10363200" cy="4525963"/>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360"/>
              </a:spcBef>
              <a:spcAft>
                <a:spcPts val="0"/>
              </a:spcAft>
              <a:buClr>
                <a:schemeClr val="dk1"/>
              </a:buClr>
              <a:buSzPts val="1800"/>
              <a:buNone/>
            </a:pPr>
            <a:r>
              <a:t/>
            </a:r>
            <a:endParaRPr/>
          </a:p>
        </p:txBody>
      </p:sp>
      <p:sp>
        <p:nvSpPr>
          <p:cNvPr id="312" name="Google Shape;312;p42"/>
          <p:cNvSpPr txBox="1"/>
          <p:nvPr>
            <p:ph idx="12" type="sldNum"/>
          </p:nvPr>
        </p:nvSpPr>
        <p:spPr>
          <a:xfrm>
            <a:off x="203200" y="6324603"/>
            <a:ext cx="609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pic>
        <p:nvPicPr>
          <p:cNvPr id="313" name="Google Shape;313;p42"/>
          <p:cNvPicPr preferRelativeResize="0"/>
          <p:nvPr/>
        </p:nvPicPr>
        <p:blipFill rotWithShape="1">
          <a:blip r:embed="rId3">
            <a:alphaModFix/>
          </a:blip>
          <a:srcRect b="0" l="0" r="0" t="0"/>
          <a:stretch/>
        </p:blipFill>
        <p:spPr>
          <a:xfrm>
            <a:off x="975065" y="1153541"/>
            <a:ext cx="10851472" cy="610395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3"/>
          <p:cNvSpPr txBox="1"/>
          <p:nvPr>
            <p:ph type="title"/>
          </p:nvPr>
        </p:nvSpPr>
        <p:spPr>
          <a:xfrm>
            <a:off x="1219201" y="274638"/>
            <a:ext cx="103632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002060"/>
              </a:buClr>
              <a:buSzPts val="3961"/>
              <a:buFont typeface="Calibri"/>
              <a:buNone/>
            </a:pPr>
            <a:r>
              <a:rPr lang="en-GB"/>
              <a:t>Receipt</a:t>
            </a:r>
            <a:endParaRPr/>
          </a:p>
        </p:txBody>
      </p:sp>
      <p:sp>
        <p:nvSpPr>
          <p:cNvPr id="319" name="Google Shape;319;p43"/>
          <p:cNvSpPr txBox="1"/>
          <p:nvPr>
            <p:ph idx="1" type="body"/>
          </p:nvPr>
        </p:nvSpPr>
        <p:spPr>
          <a:xfrm>
            <a:off x="1219201" y="1600203"/>
            <a:ext cx="10363200" cy="4525963"/>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360"/>
              </a:spcBef>
              <a:spcAft>
                <a:spcPts val="0"/>
              </a:spcAft>
              <a:buClr>
                <a:schemeClr val="dk1"/>
              </a:buClr>
              <a:buSzPts val="1800"/>
              <a:buNone/>
            </a:pPr>
            <a:r>
              <a:t/>
            </a:r>
            <a:endParaRPr/>
          </a:p>
        </p:txBody>
      </p:sp>
      <p:sp>
        <p:nvSpPr>
          <p:cNvPr id="320" name="Google Shape;320;p43"/>
          <p:cNvSpPr txBox="1"/>
          <p:nvPr>
            <p:ph idx="12" type="sldNum"/>
          </p:nvPr>
        </p:nvSpPr>
        <p:spPr>
          <a:xfrm>
            <a:off x="203200" y="6324603"/>
            <a:ext cx="609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pic>
        <p:nvPicPr>
          <p:cNvPr id="321" name="Google Shape;321;p43"/>
          <p:cNvPicPr preferRelativeResize="0"/>
          <p:nvPr/>
        </p:nvPicPr>
        <p:blipFill rotWithShape="1">
          <a:blip r:embed="rId3">
            <a:alphaModFix/>
          </a:blip>
          <a:srcRect b="0" l="0" r="0" t="0"/>
          <a:stretch/>
        </p:blipFill>
        <p:spPr>
          <a:xfrm>
            <a:off x="1287263" y="1393227"/>
            <a:ext cx="9439922" cy="530995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4"/>
          <p:cNvSpPr txBox="1"/>
          <p:nvPr>
            <p:ph type="ctrTitle"/>
          </p:nvPr>
        </p:nvSpPr>
        <p:spPr>
          <a:xfrm>
            <a:off x="1508700" y="44901"/>
            <a:ext cx="9448800" cy="10026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961"/>
              <a:buNone/>
            </a:pPr>
            <a:r>
              <a:rPr b="1" lang="en-GB" sz="2500" u="sng">
                <a:solidFill>
                  <a:schemeClr val="dk1"/>
                </a:solidFill>
                <a:latin typeface="Times New Roman"/>
                <a:ea typeface="Times New Roman"/>
                <a:cs typeface="Times New Roman"/>
                <a:sym typeface="Times New Roman"/>
              </a:rPr>
              <a:t>References</a:t>
            </a:r>
            <a:endParaRPr b="1" sz="2500" u="sng">
              <a:solidFill>
                <a:schemeClr val="dk1"/>
              </a:solidFill>
              <a:latin typeface="Times New Roman"/>
              <a:ea typeface="Times New Roman"/>
              <a:cs typeface="Times New Roman"/>
              <a:sym typeface="Times New Roman"/>
            </a:endParaRPr>
          </a:p>
        </p:txBody>
      </p:sp>
      <p:sp>
        <p:nvSpPr>
          <p:cNvPr id="328" name="Google Shape;328;p44"/>
          <p:cNvSpPr txBox="1"/>
          <p:nvPr>
            <p:ph idx="1" type="subTitle"/>
          </p:nvPr>
        </p:nvSpPr>
        <p:spPr>
          <a:xfrm>
            <a:off x="1451850" y="1131525"/>
            <a:ext cx="9562500" cy="5451000"/>
          </a:xfrm>
          <a:prstGeom prst="rect">
            <a:avLst/>
          </a:prstGeom>
          <a:noFill/>
          <a:ln>
            <a:noFill/>
          </a:ln>
        </p:spPr>
        <p:txBody>
          <a:bodyPr anchorCtr="0" anchor="t" bIns="45700" lIns="91425" spcFirstLastPara="1" rIns="91425" wrap="square" tIns="45700">
            <a:normAutofit/>
          </a:bodyPr>
          <a:lstStyle/>
          <a:p>
            <a:pPr indent="-285750" lvl="0" marL="406400" rtl="0" algn="l">
              <a:lnSpc>
                <a:spcPct val="150000"/>
              </a:lnSpc>
              <a:spcBef>
                <a:spcPts val="0"/>
              </a:spcBef>
              <a:spcAft>
                <a:spcPts val="0"/>
              </a:spcAft>
              <a:buClr>
                <a:schemeClr val="dk1"/>
              </a:buClr>
              <a:buSzPts val="1700"/>
              <a:buFont typeface="Arial"/>
              <a:buChar char="•"/>
            </a:pPr>
            <a:r>
              <a:rPr b="0" i="0" lang="en-GB" sz="1800" u="none" strike="noStrike">
                <a:solidFill>
                  <a:srgbClr val="000000"/>
                </a:solidFill>
                <a:latin typeface="Arial"/>
                <a:ea typeface="Arial"/>
                <a:cs typeface="Arial"/>
                <a:sym typeface="Arial"/>
              </a:rPr>
              <a:t>Dronebot workshop. (2020, April 2). </a:t>
            </a:r>
            <a:r>
              <a:rPr b="0" i="1" lang="en-GB" sz="1800" u="none" strike="noStrike">
                <a:solidFill>
                  <a:srgbClr val="000000"/>
                </a:solidFill>
                <a:latin typeface="Arial"/>
                <a:ea typeface="Arial"/>
                <a:cs typeface="Arial"/>
                <a:sym typeface="Arial"/>
              </a:rPr>
              <a:t>Getting started with ESP32</a:t>
            </a:r>
            <a:r>
              <a:rPr b="0" i="0" lang="en-GB" sz="1800" u="none" strike="noStrike">
                <a:solidFill>
                  <a:srgbClr val="000000"/>
                </a:solidFill>
                <a:latin typeface="Arial"/>
                <a:ea typeface="Arial"/>
                <a:cs typeface="Arial"/>
                <a:sym typeface="Arial"/>
              </a:rPr>
              <a:t>. Learn to use the ESP32. </a:t>
            </a:r>
            <a:r>
              <a:rPr b="0" i="0" lang="en-GB" sz="1800" u="sng" strike="noStrike">
                <a:solidFill>
                  <a:schemeClr val="hlink"/>
                </a:solidFill>
                <a:latin typeface="Arial"/>
                <a:ea typeface="Arial"/>
                <a:cs typeface="Arial"/>
                <a:sym typeface="Arial"/>
                <a:hlinkClick r:id="rId3"/>
              </a:rPr>
              <a:t>https://dronebotworkshop.com/esp32-intro/</a:t>
            </a:r>
            <a:endParaRPr b="0" i="0" sz="1800" u="none" strike="noStrike">
              <a:solidFill>
                <a:srgbClr val="000000"/>
              </a:solidFill>
              <a:latin typeface="Arial"/>
              <a:ea typeface="Arial"/>
              <a:cs typeface="Arial"/>
              <a:sym typeface="Arial"/>
            </a:endParaRPr>
          </a:p>
          <a:p>
            <a:pPr indent="-285750" lvl="0" marL="406400" rtl="0" algn="l">
              <a:lnSpc>
                <a:spcPct val="150000"/>
              </a:lnSpc>
              <a:spcBef>
                <a:spcPts val="0"/>
              </a:spcBef>
              <a:spcAft>
                <a:spcPts val="0"/>
              </a:spcAft>
              <a:buClr>
                <a:schemeClr val="dk1"/>
              </a:buClr>
              <a:buSzPts val="1700"/>
              <a:buFont typeface="Arial"/>
              <a:buChar char="•"/>
            </a:pPr>
            <a:r>
              <a:rPr b="0" i="0" lang="en-GB" sz="1800" u="none" strike="noStrike">
                <a:solidFill>
                  <a:srgbClr val="000000"/>
                </a:solidFill>
                <a:latin typeface="Arial"/>
                <a:ea typeface="Arial"/>
                <a:cs typeface="Arial"/>
                <a:sym typeface="Arial"/>
              </a:rPr>
              <a:t>Last minute Engineers. (n.d.). </a:t>
            </a:r>
            <a:r>
              <a:rPr b="0" i="1" lang="en-GB" sz="1800" u="none" strike="noStrike">
                <a:solidFill>
                  <a:srgbClr val="000000"/>
                </a:solidFill>
                <a:latin typeface="Arial"/>
                <a:ea typeface="Arial"/>
                <a:cs typeface="Arial"/>
                <a:sym typeface="Arial"/>
              </a:rPr>
              <a:t>Sim800 L</a:t>
            </a:r>
            <a:r>
              <a:rPr b="0" i="0" lang="en-GB" sz="1800" u="none" strike="noStrike">
                <a:solidFill>
                  <a:srgbClr val="000000"/>
                </a:solidFill>
                <a:latin typeface="Arial"/>
                <a:ea typeface="Arial"/>
                <a:cs typeface="Arial"/>
                <a:sym typeface="Arial"/>
              </a:rPr>
              <a:t>. Sim800L. </a:t>
            </a:r>
            <a:r>
              <a:rPr b="0" i="0" lang="en-GB" sz="1800" u="sng" strike="noStrike">
                <a:solidFill>
                  <a:schemeClr val="hlink"/>
                </a:solidFill>
                <a:latin typeface="Arial"/>
                <a:ea typeface="Arial"/>
                <a:cs typeface="Arial"/>
                <a:sym typeface="Arial"/>
                <a:hlinkClick r:id="rId4"/>
              </a:rPr>
              <a:t>https://lastminuteengineers.com/sim800l-gsm-module-arduino-tutorial/</a:t>
            </a:r>
            <a:endParaRPr b="0" i="0" sz="1800" u="none" strike="noStrike">
              <a:solidFill>
                <a:srgbClr val="000000"/>
              </a:solidFill>
              <a:latin typeface="Arial"/>
              <a:ea typeface="Arial"/>
              <a:cs typeface="Arial"/>
              <a:sym typeface="Arial"/>
            </a:endParaRPr>
          </a:p>
          <a:p>
            <a:pPr indent="-285750" lvl="0" marL="406400" rtl="0" algn="l">
              <a:lnSpc>
                <a:spcPct val="150000"/>
              </a:lnSpc>
              <a:spcBef>
                <a:spcPts val="0"/>
              </a:spcBef>
              <a:spcAft>
                <a:spcPts val="0"/>
              </a:spcAft>
              <a:buClr>
                <a:schemeClr val="dk1"/>
              </a:buClr>
              <a:buSzPts val="1700"/>
              <a:buFont typeface="Arial"/>
              <a:buChar char="•"/>
            </a:pPr>
            <a:r>
              <a:rPr b="0" i="0" lang="en-GB" sz="1800" u="none" strike="noStrike">
                <a:solidFill>
                  <a:srgbClr val="0E101A"/>
                </a:solidFill>
                <a:latin typeface="Times New Roman"/>
                <a:ea typeface="Times New Roman"/>
                <a:cs typeface="Times New Roman"/>
                <a:sym typeface="Times New Roman"/>
              </a:rPr>
              <a:t>Maxim Integrated. (2014, September 24). </a:t>
            </a:r>
            <a:r>
              <a:rPr b="0" i="1" lang="en-GB" sz="1800" u="none" strike="noStrike">
                <a:solidFill>
                  <a:srgbClr val="0E101A"/>
                </a:solidFill>
                <a:latin typeface="Times New Roman"/>
                <a:ea typeface="Times New Roman"/>
                <a:cs typeface="Times New Roman"/>
                <a:sym typeface="Times New Roman"/>
              </a:rPr>
              <a:t>MAX30100</a:t>
            </a:r>
            <a:r>
              <a:rPr b="0" i="0" lang="en-GB" sz="1800" u="none" strike="noStrike">
                <a:solidFill>
                  <a:srgbClr val="0E101A"/>
                </a:solidFill>
                <a:latin typeface="Times New Roman"/>
                <a:ea typeface="Times New Roman"/>
                <a:cs typeface="Times New Roman"/>
                <a:sym typeface="Times New Roman"/>
              </a:rPr>
              <a:t>. Pulse Oximeter and Heart-Rate Sensor IC for Wearable Health. Retrieved June 1, 2021, from </a:t>
            </a:r>
            <a:r>
              <a:rPr b="0" i="0" lang="en-GB" sz="1800" u="sng" strike="noStrike">
                <a:solidFill>
                  <a:schemeClr val="hlink"/>
                </a:solidFill>
                <a:latin typeface="Times New Roman"/>
                <a:ea typeface="Times New Roman"/>
                <a:cs typeface="Times New Roman"/>
                <a:sym typeface="Times New Roman"/>
                <a:hlinkClick r:id="rId5"/>
              </a:rPr>
              <a:t>https://www.maximintegrated.com/en/products/sensors/MAX30100.html</a:t>
            </a:r>
            <a:endParaRPr b="0" i="0" sz="1800" u="none" strike="noStrike">
              <a:solidFill>
                <a:srgbClr val="0E101A"/>
              </a:solidFill>
              <a:latin typeface="Times New Roman"/>
              <a:ea typeface="Times New Roman"/>
              <a:cs typeface="Times New Roman"/>
              <a:sym typeface="Times New Roman"/>
            </a:endParaRPr>
          </a:p>
          <a:p>
            <a:pPr indent="-285750" lvl="0" marL="406400" rtl="0" algn="l">
              <a:lnSpc>
                <a:spcPct val="150000"/>
              </a:lnSpc>
              <a:spcBef>
                <a:spcPts val="0"/>
              </a:spcBef>
              <a:spcAft>
                <a:spcPts val="0"/>
              </a:spcAft>
              <a:buClr>
                <a:schemeClr val="dk1"/>
              </a:buClr>
              <a:buSzPts val="1700"/>
              <a:buFont typeface="Arial"/>
              <a:buChar char="•"/>
            </a:pPr>
            <a:r>
              <a:rPr b="0" i="0" lang="en-GB" sz="1800" u="none" strike="noStrike">
                <a:solidFill>
                  <a:srgbClr val="0E101A"/>
                </a:solidFill>
                <a:latin typeface="Times New Roman"/>
                <a:ea typeface="Times New Roman"/>
                <a:cs typeface="Times New Roman"/>
                <a:sym typeface="Times New Roman"/>
              </a:rPr>
              <a:t>Maxim Integrated. (2014, September 24). DS18B20 Programmable Resolution 1-Wire Digital Thermometer . Retrieved June 1, 2021, from </a:t>
            </a:r>
            <a:endParaRPr/>
          </a:p>
          <a:p>
            <a:pPr indent="0" lvl="0" marL="120650" rtl="0" algn="l">
              <a:lnSpc>
                <a:spcPct val="150000"/>
              </a:lnSpc>
              <a:spcBef>
                <a:spcPts val="0"/>
              </a:spcBef>
              <a:spcAft>
                <a:spcPts val="0"/>
              </a:spcAft>
              <a:buClr>
                <a:schemeClr val="dk1"/>
              </a:buClr>
              <a:buSzPts val="1700"/>
              <a:buNone/>
            </a:pPr>
            <a:r>
              <a:rPr lang="en-GB" sz="1800">
                <a:solidFill>
                  <a:srgbClr val="0E101A"/>
                </a:solidFill>
                <a:latin typeface="Times New Roman"/>
                <a:ea typeface="Times New Roman"/>
                <a:cs typeface="Times New Roman"/>
                <a:sym typeface="Times New Roman"/>
              </a:rPr>
              <a:t>     </a:t>
            </a:r>
            <a:r>
              <a:rPr lang="en-GB" sz="1800" u="sng">
                <a:solidFill>
                  <a:schemeClr val="hlink"/>
                </a:solidFill>
                <a:latin typeface="Times New Roman"/>
                <a:ea typeface="Times New Roman"/>
                <a:cs typeface="Times New Roman"/>
                <a:sym typeface="Times New Roman"/>
                <a:hlinkClick r:id="rId6"/>
              </a:rPr>
              <a:t>https://datasheets.maximintegrated.com/en/ds/DS18B20.pdf</a:t>
            </a:r>
            <a:endParaRPr sz="1800">
              <a:solidFill>
                <a:srgbClr val="0E101A"/>
              </a:solidFill>
              <a:latin typeface="Times New Roman"/>
              <a:ea typeface="Times New Roman"/>
              <a:cs typeface="Times New Roman"/>
              <a:sym typeface="Times New Roman"/>
            </a:endParaRPr>
          </a:p>
          <a:p>
            <a:pPr indent="0" lvl="0" marL="120650" rtl="0" algn="l">
              <a:lnSpc>
                <a:spcPct val="150000"/>
              </a:lnSpc>
              <a:spcBef>
                <a:spcPts val="0"/>
              </a:spcBef>
              <a:spcAft>
                <a:spcPts val="0"/>
              </a:spcAft>
              <a:buClr>
                <a:schemeClr val="dk1"/>
              </a:buClr>
              <a:buSzPts val="1700"/>
              <a:buNone/>
            </a:pPr>
            <a:r>
              <a:t/>
            </a:r>
            <a:endParaRPr b="0" i="0" sz="1800" u="none" strike="noStrike">
              <a:solidFill>
                <a:srgbClr val="0E101A"/>
              </a:solidFill>
              <a:latin typeface="Times New Roman"/>
              <a:ea typeface="Times New Roman"/>
              <a:cs typeface="Times New Roman"/>
              <a:sym typeface="Times New Roman"/>
            </a:endParaRPr>
          </a:p>
          <a:p>
            <a:pPr indent="-177800" lvl="0" marL="406400" rtl="0" algn="l">
              <a:lnSpc>
                <a:spcPct val="150000"/>
              </a:lnSpc>
              <a:spcBef>
                <a:spcPts val="0"/>
              </a:spcBef>
              <a:spcAft>
                <a:spcPts val="0"/>
              </a:spcAft>
              <a:buClr>
                <a:schemeClr val="dk1"/>
              </a:buClr>
              <a:buSzPts val="1700"/>
              <a:buFont typeface="Arial"/>
              <a:buNone/>
            </a:pPr>
            <a:r>
              <a:t/>
            </a:r>
            <a:endParaRPr b="0" i="0" sz="1800" u="none" strike="noStrike">
              <a:solidFill>
                <a:srgbClr val="0E101A"/>
              </a:solidFill>
              <a:latin typeface="Times New Roman"/>
              <a:ea typeface="Times New Roman"/>
              <a:cs typeface="Times New Roman"/>
              <a:sym typeface="Times New Roman"/>
            </a:endParaRPr>
          </a:p>
          <a:p>
            <a:pPr indent="-177800" lvl="0" marL="406400" rtl="0" algn="l">
              <a:lnSpc>
                <a:spcPct val="150000"/>
              </a:lnSpc>
              <a:spcBef>
                <a:spcPts val="0"/>
              </a:spcBef>
              <a:spcAft>
                <a:spcPts val="0"/>
              </a:spcAft>
              <a:buClr>
                <a:schemeClr val="dk1"/>
              </a:buClr>
              <a:buSzPts val="1700"/>
              <a:buFont typeface="Arial"/>
              <a:buNone/>
            </a:pPr>
            <a:r>
              <a:t/>
            </a:r>
            <a:endParaRPr sz="1700">
              <a:solidFill>
                <a:schemeClr val="dk1"/>
              </a:solidFill>
            </a:endParaRPr>
          </a:p>
          <a:p>
            <a:pPr indent="0" lvl="0" marL="457200" rtl="0" algn="l">
              <a:lnSpc>
                <a:spcPct val="100000"/>
              </a:lnSpc>
              <a:spcBef>
                <a:spcPts val="576"/>
              </a:spcBef>
              <a:spcAft>
                <a:spcPts val="0"/>
              </a:spcAft>
              <a:buSzPts val="2881"/>
              <a:buNone/>
            </a:pPr>
            <a:r>
              <a:t/>
            </a:r>
            <a:endParaRPr sz="17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5"/>
          <p:cNvSpPr txBox="1"/>
          <p:nvPr>
            <p:ph type="ctrTitle"/>
          </p:nvPr>
        </p:nvSpPr>
        <p:spPr>
          <a:xfrm>
            <a:off x="1508700" y="44901"/>
            <a:ext cx="9448800" cy="10026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961"/>
              <a:buNone/>
            </a:pPr>
            <a:r>
              <a:rPr b="1" lang="en-GB" sz="2500" u="sng">
                <a:solidFill>
                  <a:schemeClr val="dk1"/>
                </a:solidFill>
                <a:latin typeface="Times New Roman"/>
                <a:ea typeface="Times New Roman"/>
                <a:cs typeface="Times New Roman"/>
                <a:sym typeface="Times New Roman"/>
              </a:rPr>
              <a:t>References</a:t>
            </a:r>
            <a:endParaRPr b="1" sz="2500" u="sng">
              <a:solidFill>
                <a:schemeClr val="dk1"/>
              </a:solidFill>
              <a:latin typeface="Times New Roman"/>
              <a:ea typeface="Times New Roman"/>
              <a:cs typeface="Times New Roman"/>
              <a:sym typeface="Times New Roman"/>
            </a:endParaRPr>
          </a:p>
        </p:txBody>
      </p:sp>
      <p:sp>
        <p:nvSpPr>
          <p:cNvPr id="335" name="Google Shape;335;p45"/>
          <p:cNvSpPr txBox="1"/>
          <p:nvPr>
            <p:ph idx="1" type="subTitle"/>
          </p:nvPr>
        </p:nvSpPr>
        <p:spPr>
          <a:xfrm>
            <a:off x="1451850" y="1131525"/>
            <a:ext cx="9562500" cy="5451000"/>
          </a:xfrm>
          <a:prstGeom prst="rect">
            <a:avLst/>
          </a:prstGeom>
          <a:noFill/>
          <a:ln>
            <a:noFill/>
          </a:ln>
        </p:spPr>
        <p:txBody>
          <a:bodyPr anchorCtr="0" anchor="t" bIns="45700" lIns="91425" spcFirstLastPara="1" rIns="91425" wrap="square" tIns="45700">
            <a:normAutofit/>
          </a:bodyPr>
          <a:lstStyle/>
          <a:p>
            <a:pPr indent="-326192" lvl="0" marL="457200" rtl="0" algn="l">
              <a:lnSpc>
                <a:spcPct val="150000"/>
              </a:lnSpc>
              <a:spcBef>
                <a:spcPts val="0"/>
              </a:spcBef>
              <a:spcAft>
                <a:spcPts val="0"/>
              </a:spcAft>
              <a:buClr>
                <a:schemeClr val="dk1"/>
              </a:buClr>
              <a:buSzPts val="2000"/>
              <a:buFont typeface="Times New Roman"/>
              <a:buChar char="●"/>
            </a:pPr>
            <a:r>
              <a:rPr b="0" i="0" lang="en-GB" sz="2000" u="none" strike="noStrike">
                <a:solidFill>
                  <a:srgbClr val="000000"/>
                </a:solidFill>
                <a:latin typeface="Arial"/>
                <a:ea typeface="Arial"/>
                <a:cs typeface="Arial"/>
                <a:sym typeface="Arial"/>
              </a:rPr>
              <a:t>Last minute Engineers. (n.d.). Interface ublox NEO-6M GPS Module</a:t>
            </a:r>
            <a:endParaRPr i="1" sz="2000">
              <a:solidFill>
                <a:srgbClr val="000000"/>
              </a:solidFill>
              <a:latin typeface="Arial"/>
              <a:ea typeface="Arial"/>
              <a:cs typeface="Arial"/>
              <a:sym typeface="Arial"/>
            </a:endParaRPr>
          </a:p>
          <a:p>
            <a:pPr indent="0" lvl="0" marL="131008" rtl="0" algn="l">
              <a:lnSpc>
                <a:spcPct val="150000"/>
              </a:lnSpc>
              <a:spcBef>
                <a:spcPts val="0"/>
              </a:spcBef>
              <a:spcAft>
                <a:spcPts val="0"/>
              </a:spcAft>
              <a:buClr>
                <a:schemeClr val="dk1"/>
              </a:buClr>
              <a:buSzPts val="2000"/>
              <a:buNone/>
            </a:pPr>
            <a:r>
              <a:rPr b="0" i="1" lang="en-GB" sz="2000" u="none" strike="noStrike">
                <a:solidFill>
                  <a:srgbClr val="000000"/>
                </a:solidFill>
                <a:latin typeface="Arial"/>
                <a:ea typeface="Arial"/>
                <a:cs typeface="Arial"/>
                <a:sym typeface="Arial"/>
              </a:rPr>
              <a:t>     </a:t>
            </a:r>
            <a:r>
              <a:rPr lang="en-GB" sz="2000" u="sng">
                <a:solidFill>
                  <a:schemeClr val="hlink"/>
                </a:solidFill>
                <a:latin typeface="Arial"/>
                <a:ea typeface="Arial"/>
                <a:cs typeface="Arial"/>
                <a:sym typeface="Arial"/>
                <a:hlinkClick r:id="rId3"/>
              </a:rPr>
              <a:t>https://lastminuteengineers.com/neo6m-gps-arduino-tutorial/</a:t>
            </a:r>
            <a:endParaRPr b="0" i="0" sz="2000" u="none" strike="noStrike">
              <a:solidFill>
                <a:srgbClr val="000000"/>
              </a:solidFill>
              <a:latin typeface="Arial"/>
              <a:ea typeface="Arial"/>
              <a:cs typeface="Arial"/>
              <a:sym typeface="Arial"/>
            </a:endParaRPr>
          </a:p>
          <a:p>
            <a:pPr indent="-326192" lvl="0" marL="457200" rtl="0" algn="l">
              <a:lnSpc>
                <a:spcPct val="150000"/>
              </a:lnSpc>
              <a:spcBef>
                <a:spcPts val="0"/>
              </a:spcBef>
              <a:spcAft>
                <a:spcPts val="0"/>
              </a:spcAft>
              <a:buClr>
                <a:schemeClr val="dk1"/>
              </a:buClr>
              <a:buSzPts val="1800"/>
              <a:buFont typeface="Times New Roman"/>
              <a:buChar char="●"/>
            </a:pPr>
            <a:r>
              <a:rPr b="0" i="0" lang="en-GB" sz="1800" u="none" strike="noStrike">
                <a:solidFill>
                  <a:srgbClr val="000000"/>
                </a:solidFill>
                <a:latin typeface="Arial"/>
                <a:ea typeface="Arial"/>
                <a:cs typeface="Arial"/>
                <a:sym typeface="Arial"/>
              </a:rPr>
              <a:t>Adafruit. (n.d.). </a:t>
            </a:r>
            <a:r>
              <a:rPr b="0" i="1" lang="en-GB" sz="1800" u="none" strike="noStrike">
                <a:solidFill>
                  <a:srgbClr val="000000"/>
                </a:solidFill>
                <a:latin typeface="Arial"/>
                <a:ea typeface="Arial"/>
                <a:cs typeface="Arial"/>
                <a:sym typeface="Arial"/>
              </a:rPr>
              <a:t>Li-Ion (Lithium-Ion) and LiPoly (Lithium Polymer)</a:t>
            </a:r>
            <a:r>
              <a:rPr b="0" i="0" lang="en-GB" sz="1800" u="none" strike="noStrike">
                <a:solidFill>
                  <a:srgbClr val="000000"/>
                </a:solidFill>
                <a:latin typeface="Arial"/>
                <a:ea typeface="Arial"/>
                <a:cs typeface="Arial"/>
                <a:sym typeface="Arial"/>
              </a:rPr>
              <a:t>. Adafruit. </a:t>
            </a:r>
            <a:r>
              <a:rPr b="0" i="0" lang="en-GB" sz="1800" u="sng" strike="noStrike">
                <a:solidFill>
                  <a:schemeClr val="hlink"/>
                </a:solidFill>
                <a:latin typeface="Arial"/>
                <a:ea typeface="Arial"/>
                <a:cs typeface="Arial"/>
                <a:sym typeface="Arial"/>
                <a:hlinkClick r:id="rId4"/>
              </a:rPr>
              <a:t>https://learn.adafruit.com/all-about-batteries/liion-lithium-ion-and-li-poly-lithium-polymer</a:t>
            </a:r>
            <a:endParaRPr b="0" i="0" sz="1800" u="none" strike="noStrike">
              <a:solidFill>
                <a:srgbClr val="000000"/>
              </a:solidFill>
              <a:latin typeface="Arial"/>
              <a:ea typeface="Arial"/>
              <a:cs typeface="Arial"/>
              <a:sym typeface="Arial"/>
            </a:endParaRPr>
          </a:p>
          <a:p>
            <a:pPr indent="-326192" lvl="0" marL="457200" rtl="0" algn="l">
              <a:lnSpc>
                <a:spcPct val="150000"/>
              </a:lnSpc>
              <a:spcBef>
                <a:spcPts val="0"/>
              </a:spcBef>
              <a:spcAft>
                <a:spcPts val="0"/>
              </a:spcAft>
              <a:buClr>
                <a:schemeClr val="dk1"/>
              </a:buClr>
              <a:buSzPts val="1808"/>
              <a:buFont typeface="Times New Roman"/>
              <a:buChar char="●"/>
            </a:pPr>
            <a:r>
              <a:rPr lang="en-GB" sz="1808">
                <a:solidFill>
                  <a:schemeClr val="dk1"/>
                </a:solidFill>
                <a:latin typeface="Times New Roman"/>
                <a:ea typeface="Times New Roman"/>
                <a:cs typeface="Times New Roman"/>
                <a:sym typeface="Times New Roman"/>
              </a:rPr>
              <a:t> </a:t>
            </a:r>
            <a:r>
              <a:rPr b="0" i="0" lang="en-GB" sz="1800" u="none" strike="noStrike">
                <a:solidFill>
                  <a:srgbClr val="000000"/>
                </a:solidFill>
                <a:latin typeface="Arial"/>
                <a:ea typeface="Arial"/>
                <a:cs typeface="Arial"/>
                <a:sym typeface="Arial"/>
              </a:rPr>
              <a:t>Sparkfun. (n.d.). </a:t>
            </a:r>
            <a:r>
              <a:rPr b="0" i="1" lang="en-GB" sz="1800" u="none" strike="noStrike">
                <a:solidFill>
                  <a:srgbClr val="000000"/>
                </a:solidFill>
                <a:latin typeface="Arial"/>
                <a:ea typeface="Arial"/>
                <a:cs typeface="Arial"/>
                <a:sym typeface="Arial"/>
              </a:rPr>
              <a:t>How to use Breadboard</a:t>
            </a:r>
            <a:r>
              <a:rPr b="0" i="0" lang="en-GB" sz="1800" u="none" strike="noStrike">
                <a:solidFill>
                  <a:srgbClr val="000000"/>
                </a:solidFill>
                <a:latin typeface="Arial"/>
                <a:ea typeface="Arial"/>
                <a:cs typeface="Arial"/>
                <a:sym typeface="Arial"/>
              </a:rPr>
              <a:t>. Sparkfun.</a:t>
            </a:r>
            <a:endParaRPr/>
          </a:p>
          <a:p>
            <a:pPr indent="0" lvl="0" marL="131008" rtl="0" algn="l">
              <a:lnSpc>
                <a:spcPct val="150000"/>
              </a:lnSpc>
              <a:spcBef>
                <a:spcPts val="0"/>
              </a:spcBef>
              <a:spcAft>
                <a:spcPts val="0"/>
              </a:spcAft>
              <a:buClr>
                <a:schemeClr val="dk1"/>
              </a:buClr>
              <a:buSzPts val="1800"/>
              <a:buNone/>
            </a:pPr>
            <a:r>
              <a:rPr lang="en-GB" sz="1800">
                <a:solidFill>
                  <a:srgbClr val="000000"/>
                </a:solidFill>
                <a:latin typeface="Arial"/>
                <a:ea typeface="Arial"/>
                <a:cs typeface="Arial"/>
                <a:sym typeface="Arial"/>
              </a:rPr>
              <a:t>     </a:t>
            </a:r>
            <a:r>
              <a:rPr b="0" i="0" lang="en-GB" sz="1800" u="none" strike="noStrike">
                <a:solidFill>
                  <a:srgbClr val="000000"/>
                </a:solidFill>
                <a:latin typeface="Arial"/>
                <a:ea typeface="Arial"/>
                <a:cs typeface="Arial"/>
                <a:sym typeface="Arial"/>
              </a:rPr>
              <a:t> </a:t>
            </a:r>
            <a:r>
              <a:rPr b="0" i="0" lang="en-GB" sz="1800" u="sng" strike="noStrike">
                <a:solidFill>
                  <a:schemeClr val="hlink"/>
                </a:solidFill>
                <a:latin typeface="Arial"/>
                <a:ea typeface="Arial"/>
                <a:cs typeface="Arial"/>
                <a:sym typeface="Arial"/>
                <a:hlinkClick r:id="rId5"/>
              </a:rPr>
              <a:t>https://learn.sparkfun.com/tutorials/how-to-use-a-breadboard/all</a:t>
            </a:r>
            <a:endParaRPr sz="1808">
              <a:solidFill>
                <a:schemeClr val="dk1"/>
              </a:solidFill>
              <a:latin typeface="Times New Roman"/>
              <a:ea typeface="Times New Roman"/>
              <a:cs typeface="Times New Roman"/>
              <a:sym typeface="Times New Roman"/>
            </a:endParaRPr>
          </a:p>
          <a:p>
            <a:pPr indent="-326192" lvl="0" marL="457200" rtl="0" algn="l">
              <a:lnSpc>
                <a:spcPct val="150000"/>
              </a:lnSpc>
              <a:spcBef>
                <a:spcPts val="0"/>
              </a:spcBef>
              <a:spcAft>
                <a:spcPts val="0"/>
              </a:spcAft>
              <a:buClr>
                <a:schemeClr val="dk1"/>
              </a:buClr>
              <a:buSzPts val="1800"/>
              <a:buFont typeface="Times New Roman"/>
              <a:buChar char="●"/>
            </a:pPr>
            <a:r>
              <a:rPr b="0" i="0" lang="en-GB" sz="1800" u="none" strike="noStrike">
                <a:solidFill>
                  <a:srgbClr val="000000"/>
                </a:solidFill>
                <a:latin typeface="Arial"/>
                <a:ea typeface="Arial"/>
                <a:cs typeface="Arial"/>
                <a:sym typeface="Arial"/>
              </a:rPr>
              <a:t>TWi. (n.d.). </a:t>
            </a:r>
            <a:r>
              <a:rPr b="0" i="1" lang="en-GB" sz="1800" u="none" strike="noStrike">
                <a:solidFill>
                  <a:srgbClr val="000000"/>
                </a:solidFill>
                <a:latin typeface="Arial"/>
                <a:ea typeface="Arial"/>
                <a:cs typeface="Arial"/>
                <a:sym typeface="Arial"/>
              </a:rPr>
              <a:t>WHAT IS SOLDERING? A FULL GUIDE (MEANING, DEFINITION AND TYPES)</a:t>
            </a:r>
            <a:r>
              <a:rPr b="0" i="0" lang="en-GB" sz="1800" u="none" strike="noStrike">
                <a:solidFill>
                  <a:srgbClr val="000000"/>
                </a:solidFill>
                <a:latin typeface="Arial"/>
                <a:ea typeface="Arial"/>
                <a:cs typeface="Arial"/>
                <a:sym typeface="Arial"/>
              </a:rPr>
              <a:t>. FAQ. </a:t>
            </a:r>
            <a:r>
              <a:rPr b="0" i="0" lang="en-GB" sz="1800" u="sng" strike="noStrike">
                <a:solidFill>
                  <a:schemeClr val="hlink"/>
                </a:solidFill>
                <a:latin typeface="Arial"/>
                <a:ea typeface="Arial"/>
                <a:cs typeface="Arial"/>
                <a:sym typeface="Arial"/>
                <a:hlinkClick r:id="rId6"/>
              </a:rPr>
              <a:t>https://www.twi-global.com/technical-knowledge/faqs/what-is-soldering</a:t>
            </a:r>
            <a:endParaRPr b="0" i="0" sz="1800" u="none" strike="noStrike">
              <a:solidFill>
                <a:srgbClr val="000000"/>
              </a:solidFill>
              <a:latin typeface="Arial"/>
              <a:ea typeface="Arial"/>
              <a:cs typeface="Arial"/>
              <a:sym typeface="Arial"/>
            </a:endParaRPr>
          </a:p>
          <a:p>
            <a:pPr indent="-326192" lvl="0" marL="457200" rtl="0" algn="l">
              <a:lnSpc>
                <a:spcPct val="150000"/>
              </a:lnSpc>
              <a:spcBef>
                <a:spcPts val="0"/>
              </a:spcBef>
              <a:spcAft>
                <a:spcPts val="0"/>
              </a:spcAft>
              <a:buClr>
                <a:schemeClr val="dk1"/>
              </a:buClr>
              <a:buSzPts val="1800"/>
              <a:buFont typeface="Times New Roman"/>
              <a:buChar char="●"/>
            </a:pPr>
            <a:r>
              <a:rPr b="0" i="0" lang="en-GB" sz="1800" u="none" strike="noStrike">
                <a:solidFill>
                  <a:srgbClr val="000000"/>
                </a:solidFill>
                <a:latin typeface="Arial"/>
                <a:ea typeface="Arial"/>
                <a:cs typeface="Arial"/>
                <a:sym typeface="Arial"/>
              </a:rPr>
              <a:t>Bhatt, A. (2012, June 6). </a:t>
            </a:r>
            <a:r>
              <a:rPr b="0" i="1" lang="en-GB" sz="1800" u="none" strike="noStrike">
                <a:solidFill>
                  <a:srgbClr val="000000"/>
                </a:solidFill>
                <a:latin typeface="Arial"/>
                <a:ea typeface="Arial"/>
                <a:cs typeface="Arial"/>
                <a:sym typeface="Arial"/>
              </a:rPr>
              <a:t>Insight – How Desoldering Pump works</a:t>
            </a:r>
            <a:r>
              <a:rPr b="0" i="0" lang="en-GB" sz="1800" u="none" strike="noStrike">
                <a:solidFill>
                  <a:srgbClr val="000000"/>
                </a:solidFill>
                <a:latin typeface="Arial"/>
                <a:ea typeface="Arial"/>
                <a:cs typeface="Arial"/>
                <a:sym typeface="Arial"/>
              </a:rPr>
              <a:t>. Engineers Garage. </a:t>
            </a:r>
            <a:r>
              <a:rPr b="0" i="0" lang="en-GB" sz="1800" u="sng" strike="noStrike">
                <a:solidFill>
                  <a:schemeClr val="hlink"/>
                </a:solidFill>
                <a:latin typeface="Arial"/>
                <a:ea typeface="Arial"/>
                <a:cs typeface="Arial"/>
                <a:sym typeface="Arial"/>
                <a:hlinkClick r:id="rId7"/>
              </a:rPr>
              <a:t>https://www.engineersgarage.com/insight/insight-how-desoldering-pump-works/</a:t>
            </a:r>
            <a:endParaRPr b="0" i="0" sz="1800" u="none" strike="noStrike">
              <a:solidFill>
                <a:srgbClr val="000000"/>
              </a:solidFill>
              <a:latin typeface="Arial"/>
              <a:ea typeface="Arial"/>
              <a:cs typeface="Arial"/>
              <a:sym typeface="Arial"/>
            </a:endParaRPr>
          </a:p>
          <a:p>
            <a:pPr indent="-326192" lvl="0" marL="457200" rtl="0" algn="l">
              <a:lnSpc>
                <a:spcPct val="150000"/>
              </a:lnSpc>
              <a:spcBef>
                <a:spcPts val="0"/>
              </a:spcBef>
              <a:spcAft>
                <a:spcPts val="0"/>
              </a:spcAft>
              <a:buClr>
                <a:schemeClr val="dk1"/>
              </a:buClr>
              <a:buSzPts val="1800"/>
              <a:buFont typeface="Times New Roman"/>
              <a:buChar char="●"/>
            </a:pPr>
            <a:r>
              <a:rPr b="0" i="0" lang="en-GB" sz="1800" u="none" strike="noStrike">
                <a:solidFill>
                  <a:srgbClr val="000000"/>
                </a:solidFill>
                <a:latin typeface="Arial"/>
                <a:ea typeface="Arial"/>
                <a:cs typeface="Arial"/>
                <a:sym typeface="Arial"/>
              </a:rPr>
              <a:t>Fluke.(n.d).what is a digital multimetre?.Fluke</a:t>
            </a:r>
            <a:endParaRPr/>
          </a:p>
          <a:p>
            <a:pPr indent="0" lvl="0" marL="131008" rtl="0" algn="l">
              <a:lnSpc>
                <a:spcPct val="150000"/>
              </a:lnSpc>
              <a:spcBef>
                <a:spcPts val="0"/>
              </a:spcBef>
              <a:spcAft>
                <a:spcPts val="0"/>
              </a:spcAft>
              <a:buClr>
                <a:schemeClr val="dk1"/>
              </a:buClr>
              <a:buSzPts val="1800"/>
              <a:buNone/>
            </a:pPr>
            <a:r>
              <a:rPr b="0" i="0" lang="en-GB" sz="1800" u="none" strike="noStrike">
                <a:solidFill>
                  <a:srgbClr val="000000"/>
                </a:solidFill>
                <a:latin typeface="Arial"/>
                <a:ea typeface="Arial"/>
                <a:cs typeface="Arial"/>
                <a:sym typeface="Arial"/>
              </a:rPr>
              <a:t>      </a:t>
            </a:r>
            <a:r>
              <a:rPr b="0" i="0" lang="en-GB" sz="1800" u="sng" strike="noStrike">
                <a:solidFill>
                  <a:schemeClr val="hlink"/>
                </a:solidFill>
                <a:latin typeface="Arial"/>
                <a:ea typeface="Arial"/>
                <a:cs typeface="Arial"/>
                <a:sym typeface="Arial"/>
                <a:hlinkClick r:id="rId8"/>
              </a:rPr>
              <a:t>https://www.fluke.com/en-ca/learn/blog/electrical/what-is-a-digital-multimeter</a:t>
            </a:r>
            <a:endParaRPr b="0" i="0" sz="1800" u="none" strike="noStrike">
              <a:solidFill>
                <a:srgbClr val="000000"/>
              </a:solidFill>
              <a:latin typeface="Arial"/>
              <a:ea typeface="Arial"/>
              <a:cs typeface="Arial"/>
              <a:sym typeface="Arial"/>
            </a:endParaRPr>
          </a:p>
          <a:p>
            <a:pPr indent="0" lvl="0" marL="131008" rtl="0" algn="l">
              <a:lnSpc>
                <a:spcPct val="150000"/>
              </a:lnSpc>
              <a:spcBef>
                <a:spcPts val="0"/>
              </a:spcBef>
              <a:spcAft>
                <a:spcPts val="0"/>
              </a:spcAft>
              <a:buClr>
                <a:schemeClr val="dk1"/>
              </a:buClr>
              <a:buSzPts val="1800"/>
              <a:buNone/>
            </a:pPr>
            <a:r>
              <a:t/>
            </a:r>
            <a:endParaRPr b="0" i="0" sz="1800" u="none" strike="noStrike">
              <a:solidFill>
                <a:srgbClr val="000000"/>
              </a:solidFill>
              <a:latin typeface="Arial"/>
              <a:ea typeface="Arial"/>
              <a:cs typeface="Arial"/>
              <a:sym typeface="Arial"/>
            </a:endParaRPr>
          </a:p>
          <a:p>
            <a:pPr indent="0" lvl="0" marL="131008" rtl="0" algn="l">
              <a:lnSpc>
                <a:spcPct val="150000"/>
              </a:lnSpc>
              <a:spcBef>
                <a:spcPts val="0"/>
              </a:spcBef>
              <a:spcAft>
                <a:spcPts val="0"/>
              </a:spcAft>
              <a:buClr>
                <a:schemeClr val="dk1"/>
              </a:buClr>
              <a:buSzPts val="1800"/>
              <a:buNone/>
            </a:pPr>
            <a:r>
              <a:t/>
            </a:r>
            <a:endParaRPr b="0" i="0" sz="1800" u="none" strike="noStrike">
              <a:solidFill>
                <a:srgbClr val="000000"/>
              </a:solidFill>
              <a:latin typeface="Arial"/>
              <a:ea typeface="Arial"/>
              <a:cs typeface="Arial"/>
              <a:sym typeface="Arial"/>
            </a:endParaRPr>
          </a:p>
          <a:p>
            <a:pPr indent="0" lvl="0" marL="131008" rtl="0" algn="l">
              <a:lnSpc>
                <a:spcPct val="150000"/>
              </a:lnSpc>
              <a:spcBef>
                <a:spcPts val="0"/>
              </a:spcBef>
              <a:spcAft>
                <a:spcPts val="0"/>
              </a:spcAft>
              <a:buClr>
                <a:schemeClr val="dk1"/>
              </a:buClr>
              <a:buSzPts val="1808"/>
              <a:buNone/>
            </a:pPr>
            <a:r>
              <a:t/>
            </a:r>
            <a:endParaRPr sz="1808">
              <a:solidFill>
                <a:schemeClr val="dk1"/>
              </a:solidFill>
              <a:latin typeface="Times New Roman"/>
              <a:ea typeface="Times New Roman"/>
              <a:cs typeface="Times New Roman"/>
              <a:sym typeface="Times New Roman"/>
            </a:endParaRPr>
          </a:p>
          <a:p>
            <a:pPr indent="0" lvl="0" marL="457200" rtl="0" algn="l">
              <a:lnSpc>
                <a:spcPct val="100000"/>
              </a:lnSpc>
              <a:spcBef>
                <a:spcPts val="576"/>
              </a:spcBef>
              <a:spcAft>
                <a:spcPts val="0"/>
              </a:spcAft>
              <a:buSzPts val="2881"/>
              <a:buNone/>
            </a:pPr>
            <a:r>
              <a:t/>
            </a:r>
            <a:endParaRPr sz="180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6"/>
          <p:cNvSpPr txBox="1"/>
          <p:nvPr>
            <p:ph idx="1" type="subTitle"/>
          </p:nvPr>
        </p:nvSpPr>
        <p:spPr>
          <a:xfrm>
            <a:off x="2638450" y="2143725"/>
            <a:ext cx="11484900" cy="6091800"/>
          </a:xfrm>
          <a:prstGeom prst="rect">
            <a:avLst/>
          </a:prstGeom>
          <a:noFill/>
          <a:ln>
            <a:noFill/>
          </a:ln>
        </p:spPr>
        <p:txBody>
          <a:bodyPr anchorCtr="0" anchor="t" bIns="45700" lIns="91425" spcFirstLastPara="1" rIns="91425" wrap="square" tIns="45700">
            <a:normAutofit/>
          </a:bodyPr>
          <a:lstStyle/>
          <a:p>
            <a:pPr indent="0" lvl="0" marL="457200" rtl="0" algn="l">
              <a:lnSpc>
                <a:spcPct val="150000"/>
              </a:lnSpc>
              <a:spcBef>
                <a:spcPts val="0"/>
              </a:spcBef>
              <a:spcAft>
                <a:spcPts val="0"/>
              </a:spcAft>
              <a:buSzPts val="2881"/>
              <a:buNone/>
            </a:pPr>
            <a:r>
              <a:rPr b="1" lang="en-GB" sz="9600">
                <a:latin typeface="Lobster"/>
                <a:ea typeface="Lobster"/>
                <a:cs typeface="Lobster"/>
                <a:sym typeface="Lobster"/>
              </a:rPr>
              <a:t>Thank you</a:t>
            </a:r>
            <a:endParaRPr b="1" sz="9600">
              <a:latin typeface="Lobster"/>
              <a:ea typeface="Lobster"/>
              <a:cs typeface="Lobster"/>
              <a:sym typeface="Lobster"/>
            </a:endParaRPr>
          </a:p>
          <a:p>
            <a:pPr indent="0" lvl="0" marL="457200" rtl="0" algn="l">
              <a:lnSpc>
                <a:spcPct val="100000"/>
              </a:lnSpc>
              <a:spcBef>
                <a:spcPts val="576"/>
              </a:spcBef>
              <a:spcAft>
                <a:spcPts val="0"/>
              </a:spcAft>
              <a:buSzPts val="2881"/>
              <a:buNone/>
            </a:pPr>
            <a:r>
              <a:t/>
            </a:r>
            <a:endParaRPr b="1" sz="9600">
              <a:solidFill>
                <a:schemeClr val="dk1"/>
              </a:solidFill>
              <a:latin typeface="Lobster"/>
              <a:ea typeface="Lobster"/>
              <a:cs typeface="Lobster"/>
              <a:sym typeface="Lobster"/>
            </a:endParaRPr>
          </a:p>
          <a:p>
            <a:pPr indent="0" lvl="0" marL="457200" rtl="0" algn="l">
              <a:lnSpc>
                <a:spcPct val="100000"/>
              </a:lnSpc>
              <a:spcBef>
                <a:spcPts val="576"/>
              </a:spcBef>
              <a:spcAft>
                <a:spcPts val="0"/>
              </a:spcAft>
              <a:buSzPts val="2881"/>
              <a:buNone/>
            </a:pPr>
            <a:r>
              <a:t/>
            </a:r>
            <a:endParaRPr b="1" sz="9600">
              <a:solidFill>
                <a:schemeClr val="dk1"/>
              </a:solidFill>
              <a:latin typeface="Lobster"/>
              <a:ea typeface="Lobster"/>
              <a:cs typeface="Lobster"/>
              <a:sym typeface="Lobst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3"/>
          <p:cNvSpPr txBox="1"/>
          <p:nvPr>
            <p:ph type="ctrTitle"/>
          </p:nvPr>
        </p:nvSpPr>
        <p:spPr>
          <a:xfrm>
            <a:off x="1828801" y="2130428"/>
            <a:ext cx="9448800" cy="1470025"/>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rgbClr val="002060"/>
              </a:buClr>
              <a:buSzPct val="100000"/>
              <a:buFont typeface="Calibri"/>
              <a:buNone/>
            </a:pPr>
            <a:br>
              <a:rPr lang="en-GB" sz="4000" u="sng"/>
            </a:br>
            <a:br>
              <a:rPr lang="en-GB" sz="4000" u="sng"/>
            </a:br>
            <a:br>
              <a:rPr lang="en-GB" sz="4000"/>
            </a:br>
            <a:br>
              <a:rPr lang="en-GB" sz="4000"/>
            </a:br>
            <a:br>
              <a:rPr lang="en-GB" sz="4000"/>
            </a:br>
            <a:br>
              <a:rPr lang="en-GB" sz="4000"/>
            </a:br>
            <a:br>
              <a:rPr lang="en-GB" sz="4000"/>
            </a:br>
            <a:br>
              <a:rPr lang="en-GB" sz="4000"/>
            </a:br>
            <a:endParaRPr sz="4000"/>
          </a:p>
        </p:txBody>
      </p:sp>
      <p:sp>
        <p:nvSpPr>
          <p:cNvPr id="89" name="Google Shape;89;p13"/>
          <p:cNvSpPr txBox="1"/>
          <p:nvPr>
            <p:ph idx="1" type="subTitle"/>
          </p:nvPr>
        </p:nvSpPr>
        <p:spPr>
          <a:xfrm>
            <a:off x="2284425" y="164179"/>
            <a:ext cx="7620000" cy="17526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rgbClr val="002060"/>
              </a:buClr>
              <a:buSzPts val="2800"/>
              <a:buNone/>
            </a:pPr>
            <a:r>
              <a:rPr b="1" lang="en-GB" u="sng"/>
              <a:t>Introduction</a:t>
            </a:r>
            <a:endParaRPr b="1" u="sng">
              <a:solidFill>
                <a:srgbClr val="FF0000"/>
              </a:solidFill>
            </a:endParaRPr>
          </a:p>
        </p:txBody>
      </p:sp>
      <p:sp>
        <p:nvSpPr>
          <p:cNvPr id="90" name="Google Shape;90;p13"/>
          <p:cNvSpPr txBox="1"/>
          <p:nvPr/>
        </p:nvSpPr>
        <p:spPr>
          <a:xfrm>
            <a:off x="1129808" y="1197904"/>
            <a:ext cx="10147800" cy="6024686"/>
          </a:xfrm>
          <a:prstGeom prst="rect">
            <a:avLst/>
          </a:prstGeom>
          <a:noFill/>
          <a:ln>
            <a:noFill/>
          </a:ln>
        </p:spPr>
        <p:txBody>
          <a:bodyPr anchorCtr="0" anchor="t" bIns="45700" lIns="91425" spcFirstLastPara="1" rIns="91425" wrap="square" tIns="45700">
            <a:spAutoFit/>
          </a:bodyPr>
          <a:lstStyle/>
          <a:p>
            <a:pPr indent="0" lvl="0" marL="88900" marR="0" rtl="0" algn="just">
              <a:lnSpc>
                <a:spcPct val="150000"/>
              </a:lnSpc>
              <a:spcBef>
                <a:spcPts val="0"/>
              </a:spcBef>
              <a:spcAft>
                <a:spcPts val="0"/>
              </a:spcAft>
              <a:buNone/>
            </a:pPr>
            <a:r>
              <a:rPr b="0" i="0" lang="en-GB" sz="1800" u="none" cap="none" strike="noStrike">
                <a:solidFill>
                  <a:schemeClr val="dk1"/>
                </a:solidFill>
                <a:latin typeface="Times New Roman"/>
                <a:ea typeface="Times New Roman"/>
                <a:cs typeface="Times New Roman"/>
                <a:sym typeface="Times New Roman"/>
              </a:rPr>
              <a:t>The topic of our project is “Health monitoring device using IOT-connected headphone.”</a:t>
            </a:r>
            <a:endParaRPr b="1" i="0" sz="1800" u="sng" cap="none" strike="noStrike">
              <a:solidFill>
                <a:srgbClr val="333333"/>
              </a:solidFill>
              <a:latin typeface="Times New Roman"/>
              <a:ea typeface="Times New Roman"/>
              <a:cs typeface="Times New Roman"/>
              <a:sym typeface="Times New Roman"/>
            </a:endParaRPr>
          </a:p>
          <a:p>
            <a:pPr indent="0" lvl="0" marL="88900" marR="0" rtl="0" algn="just">
              <a:lnSpc>
                <a:spcPct val="150000"/>
              </a:lnSpc>
              <a:spcBef>
                <a:spcPts val="0"/>
              </a:spcBef>
              <a:spcAft>
                <a:spcPts val="0"/>
              </a:spcAft>
              <a:buNone/>
            </a:pPr>
            <a:r>
              <a:rPr b="0" i="0" lang="en-GB" sz="1800" u="none" cap="none" strike="noStrike">
                <a:solidFill>
                  <a:schemeClr val="dk1"/>
                </a:solidFill>
                <a:latin typeface="Times New Roman"/>
                <a:ea typeface="Times New Roman"/>
                <a:cs typeface="Times New Roman"/>
                <a:sym typeface="Times New Roman"/>
              </a:rPr>
              <a:t>Our Project is an IoT-connected health care device, which is connected as a part of Bluetooth headphones. It consists of surface electrodes, temperature sensors, GPS, etc., to obtain various health-related data such as heartbeat rate, temperature, and EKG. We can use multiple EKG and PPG sensors to get the vital information we need to monitor.</a:t>
            </a:r>
            <a:endParaRPr/>
          </a:p>
          <a:p>
            <a:pPr indent="0" lvl="0" marL="88900" marR="0" rtl="0" algn="just">
              <a:lnSpc>
                <a:spcPct val="150000"/>
              </a:lnSpc>
              <a:spcBef>
                <a:spcPts val="0"/>
              </a:spcBef>
              <a:spcAft>
                <a:spcPts val="0"/>
              </a:spcAft>
              <a:buNone/>
            </a:pPr>
            <a:r>
              <a:rPr b="0" i="0" lang="en-GB" sz="1800" u="none" cap="none" strike="noStrike">
                <a:solidFill>
                  <a:schemeClr val="dk1"/>
                </a:solidFill>
                <a:latin typeface="Times New Roman"/>
                <a:ea typeface="Times New Roman"/>
                <a:cs typeface="Times New Roman"/>
                <a:sym typeface="Times New Roman"/>
              </a:rPr>
              <a:t>The device can be connected to a mobile phone through IoT. The user's information such as height, weight and previous history should be saved in the application. Using this, the family doctor can access it directly to monitor the patient's condition every day and communicate with them</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800"/>
              <a:buFont typeface="Arial"/>
              <a:buNone/>
            </a:pPr>
            <a:br>
              <a:rPr b="0" i="0" lang="en-GB" sz="1800" u="none" cap="none" strike="noStrike">
                <a:solidFill>
                  <a:schemeClr val="dk1"/>
                </a:solidFill>
                <a:latin typeface="Times New Roman"/>
                <a:ea typeface="Times New Roman"/>
                <a:cs typeface="Times New Roman"/>
                <a:sym typeface="Times New Roman"/>
              </a:rPr>
            </a:br>
            <a:endParaRPr b="0" i="0" sz="1800" u="none" cap="none" strike="noStrike">
              <a:solidFill>
                <a:schemeClr val="dk1"/>
              </a:solidFill>
              <a:latin typeface="Times New Roman"/>
              <a:ea typeface="Times New Roman"/>
              <a:cs typeface="Times New Roman"/>
              <a:sym typeface="Times New Roman"/>
            </a:endParaRPr>
          </a:p>
          <a:p>
            <a:pPr indent="-171450" lvl="0" marL="285750" marR="0" rtl="0" algn="just">
              <a:lnSpc>
                <a:spcPct val="150000"/>
              </a:lnSpc>
              <a:spcBef>
                <a:spcPts val="0"/>
              </a:spcBef>
              <a:spcAft>
                <a:spcPts val="0"/>
              </a:spcAft>
              <a:buClr>
                <a:schemeClr val="dk1"/>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a:p>
            <a:pPr indent="-171450" lvl="0" marL="285750" marR="0" rtl="0" algn="just">
              <a:lnSpc>
                <a:spcPct val="150000"/>
              </a:lnSpc>
              <a:spcBef>
                <a:spcPts val="0"/>
              </a:spcBef>
              <a:spcAft>
                <a:spcPts val="0"/>
              </a:spcAft>
              <a:buClr>
                <a:schemeClr val="dk1"/>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a:p>
            <a:pPr indent="0" lvl="0" marL="0" marR="0" rtl="0" algn="r">
              <a:lnSpc>
                <a:spcPct val="150000"/>
              </a:lnSpc>
              <a:spcBef>
                <a:spcPts val="90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a:p>
            <a:pPr indent="-171450" lvl="0" marL="285750" marR="0" rtl="0" algn="l">
              <a:lnSpc>
                <a:spcPct val="150000"/>
              </a:lnSpc>
              <a:spcBef>
                <a:spcPts val="0"/>
              </a:spcBef>
              <a:spcAft>
                <a:spcPts val="0"/>
              </a:spcAft>
              <a:buClr>
                <a:schemeClr val="dk1"/>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4"/>
          <p:cNvSpPr txBox="1"/>
          <p:nvPr>
            <p:ph type="ctrTitle"/>
          </p:nvPr>
        </p:nvSpPr>
        <p:spPr>
          <a:xfrm>
            <a:off x="1828801" y="2130428"/>
            <a:ext cx="9448800" cy="1470025"/>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rgbClr val="002060"/>
              </a:buClr>
              <a:buSzPct val="100000"/>
              <a:buFont typeface="Calibri"/>
              <a:buNone/>
            </a:pPr>
            <a:br>
              <a:rPr lang="en-GB" sz="4000" u="sng"/>
            </a:br>
            <a:br>
              <a:rPr lang="en-GB" sz="4000" u="sng"/>
            </a:br>
            <a:br>
              <a:rPr lang="en-GB" sz="4000"/>
            </a:br>
            <a:br>
              <a:rPr lang="en-GB" sz="4000"/>
            </a:br>
            <a:br>
              <a:rPr lang="en-GB" sz="4000"/>
            </a:br>
            <a:br>
              <a:rPr lang="en-GB" sz="4000"/>
            </a:br>
            <a:br>
              <a:rPr lang="en-GB" sz="4000"/>
            </a:br>
            <a:br>
              <a:rPr lang="en-GB" sz="4000"/>
            </a:br>
            <a:endParaRPr sz="4000"/>
          </a:p>
        </p:txBody>
      </p:sp>
      <p:sp>
        <p:nvSpPr>
          <p:cNvPr id="96" name="Google Shape;96;p14"/>
          <p:cNvSpPr txBox="1"/>
          <p:nvPr>
            <p:ph idx="1" type="subTitle"/>
          </p:nvPr>
        </p:nvSpPr>
        <p:spPr>
          <a:xfrm>
            <a:off x="2286000" y="823404"/>
            <a:ext cx="7620000" cy="17526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rgbClr val="002060"/>
              </a:buClr>
              <a:buSzPts val="1800"/>
              <a:buNone/>
            </a:pPr>
            <a:r>
              <a:rPr b="1" lang="en-GB" sz="1800" u="sng">
                <a:solidFill>
                  <a:srgbClr val="333333"/>
                </a:solidFill>
                <a:latin typeface="Arial"/>
                <a:ea typeface="Arial"/>
                <a:cs typeface="Arial"/>
                <a:sym typeface="Arial"/>
              </a:rPr>
              <a:t>Conceptual Diagram</a:t>
            </a:r>
            <a:endParaRPr b="1" i="0" sz="1800" u="sng" strike="noStrike">
              <a:solidFill>
                <a:srgbClr val="333333"/>
              </a:solidFill>
              <a:latin typeface="Arial"/>
              <a:ea typeface="Arial"/>
              <a:cs typeface="Arial"/>
              <a:sym typeface="Arial"/>
            </a:endParaRPr>
          </a:p>
        </p:txBody>
      </p:sp>
      <p:pic>
        <p:nvPicPr>
          <p:cNvPr id="97" name="Google Shape;97;p14"/>
          <p:cNvPicPr preferRelativeResize="0"/>
          <p:nvPr/>
        </p:nvPicPr>
        <p:blipFill rotWithShape="1">
          <a:blip r:embed="rId3">
            <a:alphaModFix/>
          </a:blip>
          <a:srcRect b="5278" l="3094" r="3681" t="6154"/>
          <a:stretch/>
        </p:blipFill>
        <p:spPr>
          <a:xfrm>
            <a:off x="1466075" y="1949875"/>
            <a:ext cx="4628350" cy="4140650"/>
          </a:xfrm>
          <a:prstGeom prst="rect">
            <a:avLst/>
          </a:prstGeom>
          <a:noFill/>
          <a:ln>
            <a:noFill/>
          </a:ln>
        </p:spPr>
      </p:pic>
      <p:pic>
        <p:nvPicPr>
          <p:cNvPr id="98" name="Google Shape;98;p14"/>
          <p:cNvPicPr preferRelativeResize="0"/>
          <p:nvPr/>
        </p:nvPicPr>
        <p:blipFill rotWithShape="1">
          <a:blip r:embed="rId4">
            <a:alphaModFix/>
          </a:blip>
          <a:srcRect b="3622" l="38937" r="19692" t="20893"/>
          <a:stretch/>
        </p:blipFill>
        <p:spPr>
          <a:xfrm>
            <a:off x="6425075" y="1755475"/>
            <a:ext cx="5303375" cy="4335050"/>
          </a:xfrm>
          <a:prstGeom prst="rect">
            <a:avLst/>
          </a:prstGeom>
          <a:noFill/>
          <a:ln>
            <a:noFill/>
          </a:ln>
        </p:spPr>
      </p:pic>
    </p:spTree>
  </p:cSld>
  <p:clrMapOvr>
    <a:masterClrMapping/>
  </p:clrMapOvr>
  <mc:AlternateContent>
    <mc:Choice Requires="p14">
      <p:transition spd="slow" p14:dur="1200">
        <p14:prism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graphicFrame>
        <p:nvGraphicFramePr>
          <p:cNvPr id="104" name="Google Shape;104;p15"/>
          <p:cNvGraphicFramePr/>
          <p:nvPr/>
        </p:nvGraphicFramePr>
        <p:xfrm>
          <a:off x="1144625" y="281300"/>
          <a:ext cx="3000000" cy="3000000"/>
        </p:xfrm>
        <a:graphic>
          <a:graphicData uri="http://schemas.openxmlformats.org/drawingml/2006/table">
            <a:tbl>
              <a:tblPr>
                <a:noFill/>
                <a:tableStyleId>{664C6B20-9865-42D9-9197-677951A14CC3}</a:tableStyleId>
              </a:tblPr>
              <a:tblGrid>
                <a:gridCol w="1049075"/>
                <a:gridCol w="3089225"/>
                <a:gridCol w="929825"/>
                <a:gridCol w="5836550"/>
              </a:tblGrid>
              <a:tr h="219075">
                <a:tc>
                  <a:txBody>
                    <a:bodyPr/>
                    <a:lstStyle/>
                    <a:p>
                      <a:pPr indent="0" lvl="0" marL="0" marR="0" rtl="0" algn="l">
                        <a:lnSpc>
                          <a:spcPct val="150000"/>
                        </a:lnSpc>
                        <a:spcBef>
                          <a:spcPts val="0"/>
                        </a:spcBef>
                        <a:spcAft>
                          <a:spcPts val="0"/>
                        </a:spcAft>
                        <a:buClr>
                          <a:srgbClr val="000000"/>
                        </a:buClr>
                        <a:buSzPts val="1500"/>
                        <a:buFont typeface="Arial"/>
                        <a:buNone/>
                      </a:pPr>
                      <a:r>
                        <a:rPr b="1" lang="en-GB" sz="1500" u="none" cap="none" strike="noStrike">
                          <a:solidFill>
                            <a:schemeClr val="dk1"/>
                          </a:solidFill>
                          <a:latin typeface="Times New Roman"/>
                          <a:ea typeface="Times New Roman"/>
                          <a:cs typeface="Times New Roman"/>
                          <a:sym typeface="Times New Roman"/>
                        </a:rPr>
                        <a:t>Part number</a:t>
                      </a:r>
                      <a:endParaRPr sz="1500" u="none" cap="none" strike="noStrike">
                        <a:solidFill>
                          <a:schemeClr val="dk1"/>
                        </a:solidFill>
                        <a:latin typeface="Times New Roman"/>
                        <a:ea typeface="Times New Roman"/>
                        <a:cs typeface="Times New Roman"/>
                        <a:sym typeface="Times New Roman"/>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1500"/>
                        <a:buFont typeface="Arial"/>
                        <a:buNone/>
                      </a:pPr>
                      <a:r>
                        <a:rPr b="1" lang="en-GB" sz="1500" u="none" cap="none" strike="noStrike">
                          <a:solidFill>
                            <a:schemeClr val="dk1"/>
                          </a:solidFill>
                          <a:latin typeface="Times New Roman"/>
                          <a:ea typeface="Times New Roman"/>
                          <a:cs typeface="Times New Roman"/>
                          <a:sym typeface="Times New Roman"/>
                        </a:rPr>
                        <a:t>Description</a:t>
                      </a:r>
                      <a:endParaRPr sz="1500" u="none" cap="none" strike="noStrike">
                        <a:solidFill>
                          <a:schemeClr val="dk1"/>
                        </a:solidFill>
                        <a:latin typeface="Times New Roman"/>
                        <a:ea typeface="Times New Roman"/>
                        <a:cs typeface="Times New Roman"/>
                        <a:sym typeface="Times New Roman"/>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1500"/>
                        <a:buFont typeface="Arial"/>
                        <a:buNone/>
                      </a:pPr>
                      <a:r>
                        <a:rPr b="1" lang="en-GB" sz="1500" u="none" cap="none" strike="noStrike">
                          <a:solidFill>
                            <a:schemeClr val="dk1"/>
                          </a:solidFill>
                          <a:latin typeface="Times New Roman"/>
                          <a:ea typeface="Times New Roman"/>
                          <a:cs typeface="Times New Roman"/>
                          <a:sym typeface="Times New Roman"/>
                        </a:rPr>
                        <a:t>Cost</a:t>
                      </a:r>
                      <a:endParaRPr b="1" sz="1500" u="none" cap="none" strike="noStrike">
                        <a:solidFill>
                          <a:schemeClr val="dk1"/>
                        </a:solidFill>
                        <a:latin typeface="Times New Roman"/>
                        <a:ea typeface="Times New Roman"/>
                        <a:cs typeface="Times New Roman"/>
                        <a:sym typeface="Times New Roman"/>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1500"/>
                        <a:buFont typeface="Arial"/>
                        <a:buNone/>
                      </a:pPr>
                      <a:r>
                        <a:rPr b="1" lang="en-GB" sz="1500" u="none" cap="none" strike="noStrike">
                          <a:solidFill>
                            <a:schemeClr val="dk1"/>
                          </a:solidFill>
                          <a:latin typeface="Times New Roman"/>
                          <a:ea typeface="Times New Roman"/>
                          <a:cs typeface="Times New Roman"/>
                          <a:sym typeface="Times New Roman"/>
                        </a:rPr>
                        <a:t>Link</a:t>
                      </a:r>
                      <a:endParaRPr sz="1500" u="none" cap="none" strike="noStrike">
                        <a:solidFill>
                          <a:schemeClr val="dk1"/>
                        </a:solidFill>
                        <a:latin typeface="Times New Roman"/>
                        <a:ea typeface="Times New Roman"/>
                        <a:cs typeface="Times New Roman"/>
                        <a:sym typeface="Times New Roman"/>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r>
              <a:tr h="485775">
                <a:tc>
                  <a:txBody>
                    <a:bodyPr/>
                    <a:lstStyle/>
                    <a:p>
                      <a:pPr indent="0" lvl="0" marL="0" marR="0" rtl="0" algn="l">
                        <a:lnSpc>
                          <a:spcPct val="150000"/>
                        </a:lnSpc>
                        <a:spcBef>
                          <a:spcPts val="0"/>
                        </a:spcBef>
                        <a:spcAft>
                          <a:spcPts val="0"/>
                        </a:spcAft>
                        <a:buClr>
                          <a:srgbClr val="000000"/>
                        </a:buClr>
                        <a:buSzPts val="1500"/>
                        <a:buFont typeface="Arial"/>
                        <a:buNone/>
                      </a:pPr>
                      <a:r>
                        <a:rPr lang="en-GB" sz="1500" u="none" cap="none" strike="noStrike">
                          <a:solidFill>
                            <a:schemeClr val="dk1"/>
                          </a:solidFill>
                          <a:latin typeface="Times New Roman"/>
                          <a:ea typeface="Times New Roman"/>
                          <a:cs typeface="Times New Roman"/>
                          <a:sym typeface="Times New Roman"/>
                        </a:rPr>
                        <a:t>TTGO T-Call V1.3 </a:t>
                      </a:r>
                      <a:endParaRPr sz="1500" u="none" cap="none" strike="noStrike">
                        <a:solidFill>
                          <a:schemeClr val="dk1"/>
                        </a:solidFill>
                        <a:latin typeface="Times New Roman"/>
                        <a:ea typeface="Times New Roman"/>
                        <a:cs typeface="Times New Roman"/>
                        <a:sym typeface="Times New Roman"/>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1500"/>
                        <a:buFont typeface="Arial"/>
                        <a:buNone/>
                      </a:pPr>
                      <a:r>
                        <a:rPr lang="en-GB" sz="1500" u="none" cap="none" strike="noStrike">
                          <a:solidFill>
                            <a:schemeClr val="dk1"/>
                          </a:solidFill>
                          <a:latin typeface="Times New Roman"/>
                          <a:ea typeface="Times New Roman"/>
                          <a:cs typeface="Times New Roman"/>
                          <a:sym typeface="Times New Roman"/>
                        </a:rPr>
                        <a:t>ESP32</a:t>
                      </a:r>
                      <a:endParaRPr sz="1500" u="none" cap="none" strike="noStrike">
                        <a:solidFill>
                          <a:schemeClr val="dk1"/>
                        </a:solidFill>
                        <a:latin typeface="Times New Roman"/>
                        <a:ea typeface="Times New Roman"/>
                        <a:cs typeface="Times New Roman"/>
                        <a:sym typeface="Times New Roman"/>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1500"/>
                        <a:buFont typeface="Arial"/>
                        <a:buNone/>
                      </a:pPr>
                      <a:r>
                        <a:rPr lang="en-GB" sz="1500" u="none" cap="none" strike="noStrike">
                          <a:solidFill>
                            <a:schemeClr val="dk1"/>
                          </a:solidFill>
                          <a:highlight>
                            <a:srgbClr val="FFFFFF"/>
                          </a:highlight>
                          <a:latin typeface="Times New Roman"/>
                          <a:ea typeface="Times New Roman"/>
                          <a:cs typeface="Times New Roman"/>
                          <a:sym typeface="Times New Roman"/>
                        </a:rPr>
                        <a:t>18.73</a:t>
                      </a:r>
                      <a:endParaRPr sz="1500" u="none" cap="none" strike="noStrike">
                        <a:solidFill>
                          <a:schemeClr val="dk1"/>
                        </a:solidFill>
                        <a:latin typeface="Times New Roman"/>
                        <a:ea typeface="Times New Roman"/>
                        <a:cs typeface="Times New Roman"/>
                        <a:sym typeface="Times New Roman"/>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1500"/>
                        <a:buFont typeface="Arial"/>
                        <a:buNone/>
                      </a:pPr>
                      <a:r>
                        <a:rPr lang="en-GB" sz="1500" u="sng" cap="none" strike="noStrike">
                          <a:solidFill>
                            <a:schemeClr val="hlink"/>
                          </a:solidFill>
                          <a:latin typeface="Times New Roman"/>
                          <a:ea typeface="Times New Roman"/>
                          <a:cs typeface="Times New Roman"/>
                          <a:sym typeface="Times New Roman"/>
                          <a:hlinkClick r:id="rId3"/>
                        </a:rPr>
                        <a:t>https://www.banggood.com/LILYGO-TTGO-T-Call-V1_3-V1_4-ESP32-Wireless-Module-GPRS-Antenna-SIM-Card-SIM800L-Board-p-1527048.html?rmmds=myorder&amp;cur_warehouse=USA</a:t>
                      </a:r>
                      <a:endParaRPr sz="1500" u="none" cap="none" strike="noStrike">
                        <a:solidFill>
                          <a:schemeClr val="dk1"/>
                        </a:solidFill>
                        <a:latin typeface="Times New Roman"/>
                        <a:ea typeface="Times New Roman"/>
                        <a:cs typeface="Times New Roman"/>
                        <a:sym typeface="Times New Roman"/>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30350">
                <a:tc>
                  <a:txBody>
                    <a:bodyPr/>
                    <a:lstStyle/>
                    <a:p>
                      <a:pPr indent="0" lvl="0" marL="0" marR="0" rtl="0" algn="l">
                        <a:lnSpc>
                          <a:spcPct val="150000"/>
                        </a:lnSpc>
                        <a:spcBef>
                          <a:spcPts val="0"/>
                        </a:spcBef>
                        <a:spcAft>
                          <a:spcPts val="0"/>
                        </a:spcAft>
                        <a:buClr>
                          <a:srgbClr val="000000"/>
                        </a:buClr>
                        <a:buSzPts val="1500"/>
                        <a:buFont typeface="Arial"/>
                        <a:buNone/>
                      </a:pPr>
                      <a:r>
                        <a:rPr lang="en-GB" sz="1500" u="none" cap="none" strike="noStrike">
                          <a:solidFill>
                            <a:schemeClr val="dk1"/>
                          </a:solidFill>
                          <a:latin typeface="Times New Roman"/>
                          <a:ea typeface="Times New Roman"/>
                          <a:cs typeface="Times New Roman"/>
                          <a:sym typeface="Times New Roman"/>
                        </a:rPr>
                        <a:t>MAX30101</a:t>
                      </a:r>
                      <a:endParaRPr sz="1500" u="none" cap="none" strike="noStrike">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500"/>
                        <a:buFont typeface="Arial"/>
                        <a:buNone/>
                      </a:pPr>
                      <a:r>
                        <a:t/>
                      </a:r>
                      <a:endParaRPr sz="1500" u="none" cap="none" strike="noStrike">
                        <a:solidFill>
                          <a:schemeClr val="dk1"/>
                        </a:solidFill>
                        <a:latin typeface="Times New Roman"/>
                        <a:ea typeface="Times New Roman"/>
                        <a:cs typeface="Times New Roman"/>
                        <a:sym typeface="Times New Roman"/>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1500"/>
                        <a:buFont typeface="Arial"/>
                        <a:buNone/>
                      </a:pPr>
                      <a:r>
                        <a:rPr lang="en-GB" sz="1500" u="none" cap="none" strike="noStrike">
                          <a:solidFill>
                            <a:schemeClr val="dk1"/>
                          </a:solidFill>
                          <a:latin typeface="Times New Roman"/>
                          <a:ea typeface="Times New Roman"/>
                          <a:cs typeface="Times New Roman"/>
                          <a:sym typeface="Times New Roman"/>
                        </a:rPr>
                        <a:t> MAX30102 </a:t>
                      </a:r>
                      <a:endParaRPr sz="1500" u="none" cap="none" strike="noStrike">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500"/>
                        <a:buFont typeface="Arial"/>
                        <a:buNone/>
                      </a:pPr>
                      <a:r>
                        <a:t/>
                      </a:r>
                      <a:endParaRPr sz="1500" u="none" cap="none" strike="noStrike">
                        <a:solidFill>
                          <a:schemeClr val="dk1"/>
                        </a:solidFill>
                        <a:latin typeface="Times New Roman"/>
                        <a:ea typeface="Times New Roman"/>
                        <a:cs typeface="Times New Roman"/>
                        <a:sym typeface="Times New Roman"/>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1500"/>
                        <a:buFont typeface="Arial"/>
                        <a:buNone/>
                      </a:pPr>
                      <a:r>
                        <a:rPr lang="en-GB" sz="1500" u="none" cap="none" strike="noStrike">
                          <a:solidFill>
                            <a:schemeClr val="dk1"/>
                          </a:solidFill>
                          <a:latin typeface="Times New Roman"/>
                          <a:ea typeface="Times New Roman"/>
                          <a:cs typeface="Times New Roman"/>
                          <a:sym typeface="Times New Roman"/>
                        </a:rPr>
                        <a:t>34.40</a:t>
                      </a:r>
                      <a:endParaRPr sz="1500" u="none" cap="none" strike="noStrike">
                        <a:solidFill>
                          <a:schemeClr val="dk1"/>
                        </a:solidFill>
                        <a:latin typeface="Times New Roman"/>
                        <a:ea typeface="Times New Roman"/>
                        <a:cs typeface="Times New Roman"/>
                        <a:sym typeface="Times New Roman"/>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1500"/>
                        <a:buFont typeface="Arial"/>
                        <a:buNone/>
                      </a:pPr>
                      <a:r>
                        <a:rPr lang="en-GB" sz="1500" u="sng" cap="none" strike="noStrike">
                          <a:solidFill>
                            <a:schemeClr val="hlink"/>
                          </a:solidFill>
                          <a:latin typeface="Times New Roman"/>
                          <a:ea typeface="Times New Roman"/>
                          <a:cs typeface="Times New Roman"/>
                          <a:sym typeface="Times New Roman"/>
                          <a:hlinkClick r:id="rId4"/>
                        </a:rPr>
                        <a:t>https://www.makerfabs.com/max30102-pulse-oximeter-heart-rate-module.html</a:t>
                      </a:r>
                      <a:endParaRPr sz="1500" u="none" cap="none" strike="noStrike">
                        <a:solidFill>
                          <a:schemeClr val="dk1"/>
                        </a:solidFill>
                        <a:latin typeface="Times New Roman"/>
                        <a:ea typeface="Times New Roman"/>
                        <a:cs typeface="Times New Roman"/>
                        <a:sym typeface="Times New Roman"/>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19100">
                <a:tc>
                  <a:txBody>
                    <a:bodyPr/>
                    <a:lstStyle/>
                    <a:p>
                      <a:pPr indent="0" lvl="0" marL="0" marR="0" rtl="0" algn="l">
                        <a:lnSpc>
                          <a:spcPct val="150000"/>
                        </a:lnSpc>
                        <a:spcBef>
                          <a:spcPts val="0"/>
                        </a:spcBef>
                        <a:spcAft>
                          <a:spcPts val="0"/>
                        </a:spcAft>
                        <a:buClr>
                          <a:srgbClr val="000000"/>
                        </a:buClr>
                        <a:buSzPts val="1500"/>
                        <a:buFont typeface="Arial"/>
                        <a:buNone/>
                      </a:pPr>
                      <a:r>
                        <a:rPr lang="en-GB" sz="1500" u="none" cap="none" strike="noStrike">
                          <a:solidFill>
                            <a:schemeClr val="dk1"/>
                          </a:solidFill>
                          <a:latin typeface="Times New Roman"/>
                          <a:ea typeface="Times New Roman"/>
                          <a:cs typeface="Times New Roman"/>
                          <a:sym typeface="Times New Roman"/>
                        </a:rPr>
                        <a:t>A-QKY68C</a:t>
                      </a:r>
                      <a:endParaRPr sz="1500" u="none" cap="none" strike="noStrike">
                        <a:solidFill>
                          <a:schemeClr val="dk1"/>
                        </a:solidFill>
                        <a:latin typeface="Times New Roman"/>
                        <a:ea typeface="Times New Roman"/>
                        <a:cs typeface="Times New Roman"/>
                        <a:sym typeface="Times New Roman"/>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1500"/>
                        <a:buFont typeface="Arial"/>
                        <a:buNone/>
                      </a:pPr>
                      <a:r>
                        <a:rPr lang="en-GB" sz="1500" u="none" cap="none" strike="noStrike">
                          <a:solidFill>
                            <a:schemeClr val="dk1"/>
                          </a:solidFill>
                          <a:latin typeface="Times New Roman"/>
                          <a:ea typeface="Times New Roman"/>
                          <a:cs typeface="Times New Roman"/>
                          <a:sym typeface="Times New Roman"/>
                        </a:rPr>
                        <a:t>Lithium Ion </a:t>
                      </a:r>
                      <a:endParaRPr sz="1500" u="none" cap="none" strike="noStrike">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500"/>
                        <a:buFont typeface="Arial"/>
                        <a:buNone/>
                      </a:pPr>
                      <a:r>
                        <a:rPr lang="en-GB" sz="1500" u="none" cap="none" strike="noStrike">
                          <a:solidFill>
                            <a:schemeClr val="dk1"/>
                          </a:solidFill>
                          <a:latin typeface="Times New Roman"/>
                          <a:ea typeface="Times New Roman"/>
                          <a:cs typeface="Times New Roman"/>
                          <a:sym typeface="Times New Roman"/>
                        </a:rPr>
                        <a:t>Battery</a:t>
                      </a:r>
                      <a:endParaRPr sz="1500" u="none" cap="none" strike="noStrike">
                        <a:solidFill>
                          <a:schemeClr val="dk1"/>
                        </a:solidFill>
                        <a:latin typeface="Times New Roman"/>
                        <a:ea typeface="Times New Roman"/>
                        <a:cs typeface="Times New Roman"/>
                        <a:sym typeface="Times New Roman"/>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1500"/>
                        <a:buFont typeface="Arial"/>
                        <a:buNone/>
                      </a:pPr>
                      <a:r>
                        <a:rPr lang="en-GB" sz="1500" u="none" cap="none" strike="noStrike">
                          <a:solidFill>
                            <a:schemeClr val="dk1"/>
                          </a:solidFill>
                          <a:highlight>
                            <a:srgbClr val="FFFFFF"/>
                          </a:highlight>
                          <a:latin typeface="Times New Roman"/>
                          <a:ea typeface="Times New Roman"/>
                          <a:cs typeface="Times New Roman"/>
                          <a:sym typeface="Times New Roman"/>
                        </a:rPr>
                        <a:t>25.99</a:t>
                      </a:r>
                      <a:endParaRPr sz="1500" u="none" cap="none" strike="noStrike">
                        <a:solidFill>
                          <a:schemeClr val="dk1"/>
                        </a:solidFill>
                        <a:latin typeface="Times New Roman"/>
                        <a:ea typeface="Times New Roman"/>
                        <a:cs typeface="Times New Roman"/>
                        <a:sym typeface="Times New Roman"/>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1500"/>
                        <a:buFont typeface="Arial"/>
                        <a:buNone/>
                      </a:pPr>
                      <a:r>
                        <a:rPr lang="en-GB" sz="1500" u="sng" cap="none" strike="noStrike">
                          <a:solidFill>
                            <a:schemeClr val="hlink"/>
                          </a:solidFill>
                          <a:latin typeface="Times New Roman"/>
                          <a:ea typeface="Times New Roman"/>
                          <a:cs typeface="Times New Roman"/>
                          <a:sym typeface="Times New Roman"/>
                          <a:hlinkClick r:id="rId5"/>
                        </a:rPr>
                        <a:t>https://www.amazon.ca/gp/product/B08CBVNWG4/ref=ewc_pr_img_1?smid=AW1D3WUZUOTMS&amp;psc=1</a:t>
                      </a:r>
                      <a:endParaRPr sz="1500" u="none" cap="none" strike="noStrike">
                        <a:solidFill>
                          <a:schemeClr val="dk1"/>
                        </a:solidFill>
                        <a:latin typeface="Times New Roman"/>
                        <a:ea typeface="Times New Roman"/>
                        <a:cs typeface="Times New Roman"/>
                        <a:sym typeface="Times New Roman"/>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52450">
                <a:tc>
                  <a:txBody>
                    <a:bodyPr/>
                    <a:lstStyle/>
                    <a:p>
                      <a:pPr indent="0" lvl="0" marL="0" marR="0" rtl="0" algn="l">
                        <a:lnSpc>
                          <a:spcPct val="150000"/>
                        </a:lnSpc>
                        <a:spcBef>
                          <a:spcPts val="0"/>
                        </a:spcBef>
                        <a:spcAft>
                          <a:spcPts val="0"/>
                        </a:spcAft>
                        <a:buClr>
                          <a:srgbClr val="000000"/>
                        </a:buClr>
                        <a:buSzPts val="1500"/>
                        <a:buFont typeface="Arial"/>
                        <a:buNone/>
                      </a:pPr>
                      <a:r>
                        <a:rPr lang="en-GB" sz="1500" u="none" cap="none" strike="noStrike">
                          <a:solidFill>
                            <a:schemeClr val="dk1"/>
                          </a:solidFill>
                          <a:latin typeface="Times New Roman"/>
                          <a:ea typeface="Times New Roman"/>
                          <a:cs typeface="Times New Roman"/>
                          <a:sym typeface="Times New Roman"/>
                        </a:rPr>
                        <a:t>EDGELEC</a:t>
                      </a:r>
                      <a:endParaRPr sz="1500" u="none" cap="none" strike="noStrike">
                        <a:solidFill>
                          <a:schemeClr val="dk1"/>
                        </a:solidFill>
                        <a:latin typeface="Times New Roman"/>
                        <a:ea typeface="Times New Roman"/>
                        <a:cs typeface="Times New Roman"/>
                        <a:sym typeface="Times New Roman"/>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1500"/>
                        <a:buFont typeface="Arial"/>
                        <a:buNone/>
                      </a:pPr>
                      <a:r>
                        <a:rPr lang="en-GB" sz="1500" u="none" cap="none" strike="noStrike">
                          <a:solidFill>
                            <a:schemeClr val="dk1"/>
                          </a:solidFill>
                          <a:latin typeface="Times New Roman"/>
                          <a:ea typeface="Times New Roman"/>
                          <a:cs typeface="Times New Roman"/>
                          <a:sym typeface="Times New Roman"/>
                        </a:rPr>
                        <a:t>Jumper Wires</a:t>
                      </a:r>
                      <a:endParaRPr sz="1500" u="none" cap="none" strike="noStrike">
                        <a:solidFill>
                          <a:schemeClr val="dk1"/>
                        </a:solidFill>
                        <a:latin typeface="Times New Roman"/>
                        <a:ea typeface="Times New Roman"/>
                        <a:cs typeface="Times New Roman"/>
                        <a:sym typeface="Times New Roman"/>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1500"/>
                        <a:buFont typeface="Arial"/>
                        <a:buNone/>
                      </a:pPr>
                      <a:r>
                        <a:rPr lang="en-GB" sz="1500" u="none" cap="none" strike="noStrike">
                          <a:solidFill>
                            <a:schemeClr val="dk1"/>
                          </a:solidFill>
                          <a:latin typeface="Times New Roman"/>
                          <a:ea typeface="Times New Roman"/>
                          <a:cs typeface="Times New Roman"/>
                          <a:sym typeface="Times New Roman"/>
                        </a:rPr>
                        <a:t>8.99</a:t>
                      </a:r>
                      <a:endParaRPr sz="1500" u="none" cap="none" strike="noStrike">
                        <a:solidFill>
                          <a:schemeClr val="dk1"/>
                        </a:solidFill>
                        <a:latin typeface="Times New Roman"/>
                        <a:ea typeface="Times New Roman"/>
                        <a:cs typeface="Times New Roman"/>
                        <a:sym typeface="Times New Roman"/>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1500"/>
                        <a:buFont typeface="Arial"/>
                        <a:buNone/>
                      </a:pPr>
                      <a:r>
                        <a:rPr lang="en-GB" sz="1500" u="sng" cap="none" strike="noStrike">
                          <a:solidFill>
                            <a:schemeClr val="hlink"/>
                          </a:solidFill>
                          <a:latin typeface="Times New Roman"/>
                          <a:ea typeface="Times New Roman"/>
                          <a:cs typeface="Times New Roman"/>
                          <a:sym typeface="Times New Roman"/>
                          <a:hlinkClick r:id="rId6"/>
                        </a:rPr>
                        <a:t>https://www.amazon.ca/EDGELEC-Breadboard-Optional-Assorted-Multicolored/dp/B07GD1XFWV</a:t>
                      </a:r>
                      <a:endParaRPr sz="1500" u="none" cap="none" strike="noStrike">
                        <a:solidFill>
                          <a:schemeClr val="dk1"/>
                        </a:solidFill>
                        <a:latin typeface="Times New Roman"/>
                        <a:ea typeface="Times New Roman"/>
                        <a:cs typeface="Times New Roman"/>
                        <a:sym typeface="Times New Roman"/>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52450">
                <a:tc>
                  <a:txBody>
                    <a:bodyPr/>
                    <a:lstStyle/>
                    <a:p>
                      <a:pPr indent="0" lvl="0" marL="0" marR="0" rtl="0" algn="l">
                        <a:lnSpc>
                          <a:spcPct val="150000"/>
                        </a:lnSpc>
                        <a:spcBef>
                          <a:spcPts val="0"/>
                        </a:spcBef>
                        <a:spcAft>
                          <a:spcPts val="0"/>
                        </a:spcAft>
                        <a:buClr>
                          <a:srgbClr val="000000"/>
                        </a:buClr>
                        <a:buSzPts val="1500"/>
                        <a:buFont typeface="Arial"/>
                        <a:buNone/>
                      </a:pPr>
                      <a:r>
                        <a:rPr lang="en-GB" sz="1500" u="none" cap="none" strike="noStrike">
                          <a:solidFill>
                            <a:schemeClr val="dk1"/>
                          </a:solidFill>
                          <a:latin typeface="Times New Roman"/>
                          <a:ea typeface="Times New Roman"/>
                          <a:cs typeface="Times New Roman"/>
                          <a:sym typeface="Times New Roman"/>
                        </a:rPr>
                        <a:t>DS18B20</a:t>
                      </a:r>
                      <a:endParaRPr sz="1500" u="none" cap="none" strike="noStrike">
                        <a:solidFill>
                          <a:schemeClr val="dk1"/>
                        </a:solidFill>
                        <a:latin typeface="Times New Roman"/>
                        <a:ea typeface="Times New Roman"/>
                        <a:cs typeface="Times New Roman"/>
                        <a:sym typeface="Times New Roman"/>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1500"/>
                        <a:buFont typeface="Arial"/>
                        <a:buNone/>
                      </a:pPr>
                      <a:r>
                        <a:rPr lang="en-GB" sz="1500" u="none" cap="none" strike="noStrike">
                          <a:solidFill>
                            <a:schemeClr val="dk1"/>
                          </a:solidFill>
                          <a:latin typeface="Times New Roman"/>
                          <a:ea typeface="Times New Roman"/>
                          <a:cs typeface="Times New Roman"/>
                          <a:sym typeface="Times New Roman"/>
                        </a:rPr>
                        <a:t>One Wire Digital Temperature Sensor - DS18B20</a:t>
                      </a:r>
                      <a:endParaRPr sz="1500" u="none" cap="none" strike="noStrike">
                        <a:solidFill>
                          <a:schemeClr val="dk1"/>
                        </a:solidFill>
                        <a:latin typeface="Times New Roman"/>
                        <a:ea typeface="Times New Roman"/>
                        <a:cs typeface="Times New Roman"/>
                        <a:sym typeface="Times New Roman"/>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1500"/>
                        <a:buFont typeface="Arial"/>
                        <a:buNone/>
                      </a:pPr>
                      <a:r>
                        <a:rPr lang="en-GB" sz="1500" u="none" cap="none" strike="noStrike">
                          <a:solidFill>
                            <a:schemeClr val="dk1"/>
                          </a:solidFill>
                          <a:latin typeface="Times New Roman"/>
                          <a:ea typeface="Times New Roman"/>
                          <a:cs typeface="Times New Roman"/>
                          <a:sym typeface="Times New Roman"/>
                        </a:rPr>
                        <a:t>20</a:t>
                      </a:r>
                      <a:endParaRPr sz="1500" u="none" cap="none" strike="noStrike">
                        <a:solidFill>
                          <a:schemeClr val="dk1"/>
                        </a:solidFill>
                        <a:latin typeface="Times New Roman"/>
                        <a:ea typeface="Times New Roman"/>
                        <a:cs typeface="Times New Roman"/>
                        <a:sym typeface="Times New Roman"/>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1500"/>
                        <a:buFont typeface="Arial"/>
                        <a:buNone/>
                      </a:pPr>
                      <a:r>
                        <a:rPr lang="en-GB" sz="1500" u="sng" cap="none" strike="noStrike">
                          <a:solidFill>
                            <a:schemeClr val="hlink"/>
                          </a:solidFill>
                          <a:latin typeface="Times New Roman"/>
                          <a:ea typeface="Times New Roman"/>
                          <a:cs typeface="Times New Roman"/>
                          <a:sym typeface="Times New Roman"/>
                          <a:hlinkClick r:id="rId7"/>
                        </a:rPr>
                        <a:t>https://www.amazon.ca/gp/product/B012C597T0/ref=ppx_yo_dt_b_asin_title_o02_s00?ie=UTF8&amp;psc=1</a:t>
                      </a:r>
                      <a:endParaRPr sz="1500" u="none" cap="none" strike="noStrike">
                        <a:solidFill>
                          <a:schemeClr val="dk1"/>
                        </a:solidFill>
                        <a:latin typeface="Times New Roman"/>
                        <a:ea typeface="Times New Roman"/>
                        <a:cs typeface="Times New Roman"/>
                        <a:sym typeface="Times New Roman"/>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52450">
                <a:tc>
                  <a:txBody>
                    <a:bodyPr/>
                    <a:lstStyle/>
                    <a:p>
                      <a:pPr indent="0" lvl="0" marL="0" marR="0" rtl="0" algn="l">
                        <a:lnSpc>
                          <a:spcPct val="150000"/>
                        </a:lnSpc>
                        <a:spcBef>
                          <a:spcPts val="0"/>
                        </a:spcBef>
                        <a:spcAft>
                          <a:spcPts val="0"/>
                        </a:spcAft>
                        <a:buClr>
                          <a:srgbClr val="000000"/>
                        </a:buClr>
                        <a:buSzPts val="1500"/>
                        <a:buFont typeface="Arial"/>
                        <a:buNone/>
                      </a:pPr>
                      <a:r>
                        <a:rPr lang="en-GB" sz="1500" u="none" cap="none" strike="noStrike">
                          <a:solidFill>
                            <a:schemeClr val="dk1"/>
                          </a:solidFill>
                          <a:latin typeface="Times New Roman"/>
                          <a:ea typeface="Times New Roman"/>
                          <a:cs typeface="Times New Roman"/>
                          <a:sym typeface="Times New Roman"/>
                        </a:rPr>
                        <a:t>GIKFUN</a:t>
                      </a:r>
                      <a:endParaRPr sz="1500" u="none" cap="none" strike="noStrike">
                        <a:solidFill>
                          <a:schemeClr val="dk1"/>
                        </a:solidFill>
                        <a:latin typeface="Times New Roman"/>
                        <a:ea typeface="Times New Roman"/>
                        <a:cs typeface="Times New Roman"/>
                        <a:sym typeface="Times New Roman"/>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1500"/>
                        <a:buFont typeface="Arial"/>
                        <a:buNone/>
                      </a:pPr>
                      <a:r>
                        <a:rPr lang="en-GB" sz="1500" u="none" cap="none" strike="noStrike">
                          <a:solidFill>
                            <a:schemeClr val="dk1"/>
                          </a:solidFill>
                          <a:latin typeface="Times New Roman"/>
                          <a:ea typeface="Times New Roman"/>
                          <a:cs typeface="Times New Roman"/>
                          <a:sym typeface="Times New Roman"/>
                        </a:rPr>
                        <a:t>Push Button</a:t>
                      </a:r>
                      <a:endParaRPr sz="1500" u="none" cap="none" strike="noStrike">
                        <a:solidFill>
                          <a:schemeClr val="dk1"/>
                        </a:solidFill>
                        <a:latin typeface="Times New Roman"/>
                        <a:ea typeface="Times New Roman"/>
                        <a:cs typeface="Times New Roman"/>
                        <a:sym typeface="Times New Roman"/>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1500"/>
                        <a:buFont typeface="Arial"/>
                        <a:buNone/>
                      </a:pPr>
                      <a:r>
                        <a:rPr lang="en-GB" sz="1500" u="none" cap="none" strike="noStrike">
                          <a:solidFill>
                            <a:schemeClr val="dk1"/>
                          </a:solidFill>
                          <a:latin typeface="Times New Roman"/>
                          <a:ea typeface="Times New Roman"/>
                          <a:cs typeface="Times New Roman"/>
                          <a:sym typeface="Times New Roman"/>
                        </a:rPr>
                        <a:t>10.98</a:t>
                      </a:r>
                      <a:endParaRPr sz="1500" u="none" cap="none" strike="noStrike">
                        <a:solidFill>
                          <a:schemeClr val="dk1"/>
                        </a:solidFill>
                        <a:latin typeface="Times New Roman"/>
                        <a:ea typeface="Times New Roman"/>
                        <a:cs typeface="Times New Roman"/>
                        <a:sym typeface="Times New Roman"/>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1500"/>
                        <a:buFont typeface="Arial"/>
                        <a:buNone/>
                      </a:pPr>
                      <a:r>
                        <a:rPr lang="en-GB" sz="1500" u="sng" cap="none" strike="noStrike">
                          <a:solidFill>
                            <a:schemeClr val="hlink"/>
                          </a:solidFill>
                          <a:latin typeface="Times New Roman"/>
                          <a:ea typeface="Times New Roman"/>
                          <a:cs typeface="Times New Roman"/>
                          <a:sym typeface="Times New Roman"/>
                          <a:hlinkClick r:id="rId8"/>
                        </a:rPr>
                        <a:t>https://www.amazon.ca/gp/product/B06Y6DDG8K/ref=ppx_yo_dt_b_asin_title_o00_s00?ie=UTF8&amp;psc=1</a:t>
                      </a:r>
                      <a:endParaRPr sz="1500" u="none" cap="none" strike="noStrike">
                        <a:solidFill>
                          <a:schemeClr val="dk1"/>
                        </a:solidFill>
                        <a:latin typeface="Times New Roman"/>
                        <a:ea typeface="Times New Roman"/>
                        <a:cs typeface="Times New Roman"/>
                        <a:sym typeface="Times New Roman"/>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833750">
                <a:tc gridSpan="3">
                  <a:txBody>
                    <a:bodyPr/>
                    <a:lstStyle/>
                    <a:p>
                      <a:pPr indent="0" lvl="0" marL="0" marR="0" rtl="0" algn="l">
                        <a:lnSpc>
                          <a:spcPct val="150000"/>
                        </a:lnSpc>
                        <a:spcBef>
                          <a:spcPts val="0"/>
                        </a:spcBef>
                        <a:spcAft>
                          <a:spcPts val="0"/>
                        </a:spcAft>
                        <a:buClr>
                          <a:srgbClr val="000000"/>
                        </a:buClr>
                        <a:buSzPts val="1500"/>
                        <a:buFont typeface="Arial"/>
                        <a:buNone/>
                      </a:pPr>
                      <a:r>
                        <a:rPr lang="en-GB" sz="1500" u="none" cap="none" strike="noStrike">
                          <a:solidFill>
                            <a:schemeClr val="dk1"/>
                          </a:solidFill>
                          <a:latin typeface="Times New Roman"/>
                          <a:ea typeface="Times New Roman"/>
                          <a:cs typeface="Times New Roman"/>
                          <a:sym typeface="Times New Roman"/>
                        </a:rPr>
                        <a:t>Total amount:</a:t>
                      </a:r>
                      <a:endParaRPr sz="1500" u="none" cap="none" strike="noStrike">
                        <a:solidFill>
                          <a:schemeClr val="dk1"/>
                        </a:solidFill>
                        <a:latin typeface="Times New Roman"/>
                        <a:ea typeface="Times New Roman"/>
                        <a:cs typeface="Times New Roman"/>
                        <a:sym typeface="Times New Roman"/>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a:txBody>
                    <a:bodyPr/>
                    <a:lstStyle/>
                    <a:p>
                      <a:pPr indent="0" lvl="0" marL="0" marR="0" rtl="0" algn="l">
                        <a:lnSpc>
                          <a:spcPct val="150000"/>
                        </a:lnSpc>
                        <a:spcBef>
                          <a:spcPts val="0"/>
                        </a:spcBef>
                        <a:spcAft>
                          <a:spcPts val="0"/>
                        </a:spcAft>
                        <a:buClr>
                          <a:srgbClr val="000000"/>
                        </a:buClr>
                        <a:buSzPts val="1500"/>
                        <a:buFont typeface="Arial"/>
                        <a:buNone/>
                      </a:pPr>
                      <a:r>
                        <a:rPr lang="en-GB" sz="1500" u="none" cap="none" strike="noStrike">
                          <a:solidFill>
                            <a:schemeClr val="dk1"/>
                          </a:solidFill>
                          <a:latin typeface="Times New Roman"/>
                          <a:ea typeface="Times New Roman"/>
                          <a:cs typeface="Times New Roman"/>
                          <a:sym typeface="Times New Roman"/>
                        </a:rPr>
                        <a:t>119.09 CAD</a:t>
                      </a:r>
                      <a:endParaRPr sz="1500" u="none" cap="none" strike="noStrike">
                        <a:solidFill>
                          <a:schemeClr val="dk1"/>
                        </a:solidFill>
                        <a:latin typeface="Times New Roman"/>
                        <a:ea typeface="Times New Roman"/>
                        <a:cs typeface="Times New Roman"/>
                        <a:sym typeface="Times New Roman"/>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graphicFrame>
        <p:nvGraphicFramePr>
          <p:cNvPr id="110" name="Google Shape;110;p16"/>
          <p:cNvGraphicFramePr/>
          <p:nvPr/>
        </p:nvGraphicFramePr>
        <p:xfrm>
          <a:off x="1144625" y="281300"/>
          <a:ext cx="3000000" cy="3000000"/>
        </p:xfrm>
        <a:graphic>
          <a:graphicData uri="http://schemas.openxmlformats.org/drawingml/2006/table">
            <a:tbl>
              <a:tblPr>
                <a:noFill/>
                <a:tableStyleId>{664C6B20-9865-42D9-9197-677951A14CC3}</a:tableStyleId>
              </a:tblPr>
              <a:tblGrid>
                <a:gridCol w="1049075"/>
                <a:gridCol w="3089225"/>
                <a:gridCol w="929825"/>
                <a:gridCol w="5836550"/>
              </a:tblGrid>
              <a:tr h="219075">
                <a:tc>
                  <a:txBody>
                    <a:bodyPr/>
                    <a:lstStyle/>
                    <a:p>
                      <a:pPr indent="0" lvl="0" marL="0" marR="0" rtl="0" algn="l">
                        <a:lnSpc>
                          <a:spcPct val="150000"/>
                        </a:lnSpc>
                        <a:spcBef>
                          <a:spcPts val="0"/>
                        </a:spcBef>
                        <a:spcAft>
                          <a:spcPts val="0"/>
                        </a:spcAft>
                        <a:buClr>
                          <a:srgbClr val="000000"/>
                        </a:buClr>
                        <a:buSzPts val="1500"/>
                        <a:buFont typeface="Arial"/>
                        <a:buNone/>
                      </a:pPr>
                      <a:r>
                        <a:rPr b="1" lang="en-GB" sz="1500" u="none" cap="none" strike="noStrike">
                          <a:solidFill>
                            <a:schemeClr val="dk1"/>
                          </a:solidFill>
                          <a:latin typeface="Times New Roman"/>
                          <a:ea typeface="Times New Roman"/>
                          <a:cs typeface="Times New Roman"/>
                          <a:sym typeface="Times New Roman"/>
                        </a:rPr>
                        <a:t>Part number</a:t>
                      </a:r>
                      <a:endParaRPr sz="1500" u="none" cap="none" strike="noStrike">
                        <a:solidFill>
                          <a:schemeClr val="dk1"/>
                        </a:solidFill>
                        <a:latin typeface="Times New Roman"/>
                        <a:ea typeface="Times New Roman"/>
                        <a:cs typeface="Times New Roman"/>
                        <a:sym typeface="Times New Roman"/>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1500"/>
                        <a:buFont typeface="Arial"/>
                        <a:buNone/>
                      </a:pPr>
                      <a:r>
                        <a:rPr b="1" lang="en-GB" sz="1500" u="none" cap="none" strike="noStrike">
                          <a:solidFill>
                            <a:schemeClr val="dk1"/>
                          </a:solidFill>
                          <a:latin typeface="Times New Roman"/>
                          <a:ea typeface="Times New Roman"/>
                          <a:cs typeface="Times New Roman"/>
                          <a:sym typeface="Times New Roman"/>
                        </a:rPr>
                        <a:t>Description</a:t>
                      </a:r>
                      <a:endParaRPr sz="1500" u="none" cap="none" strike="noStrike">
                        <a:solidFill>
                          <a:schemeClr val="dk1"/>
                        </a:solidFill>
                        <a:latin typeface="Times New Roman"/>
                        <a:ea typeface="Times New Roman"/>
                        <a:cs typeface="Times New Roman"/>
                        <a:sym typeface="Times New Roman"/>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1500"/>
                        <a:buFont typeface="Arial"/>
                        <a:buNone/>
                      </a:pPr>
                      <a:r>
                        <a:rPr b="1" lang="en-GB" sz="1500" u="none" cap="none" strike="noStrike">
                          <a:solidFill>
                            <a:schemeClr val="dk1"/>
                          </a:solidFill>
                          <a:latin typeface="Times New Roman"/>
                          <a:ea typeface="Times New Roman"/>
                          <a:cs typeface="Times New Roman"/>
                          <a:sym typeface="Times New Roman"/>
                        </a:rPr>
                        <a:t>Cost</a:t>
                      </a:r>
                      <a:endParaRPr b="1" sz="1500" u="none" cap="none" strike="noStrike">
                        <a:solidFill>
                          <a:schemeClr val="dk1"/>
                        </a:solidFill>
                        <a:latin typeface="Times New Roman"/>
                        <a:ea typeface="Times New Roman"/>
                        <a:cs typeface="Times New Roman"/>
                        <a:sym typeface="Times New Roman"/>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1500"/>
                        <a:buFont typeface="Arial"/>
                        <a:buNone/>
                      </a:pPr>
                      <a:r>
                        <a:rPr b="1" lang="en-GB" sz="1500" u="none" cap="none" strike="noStrike">
                          <a:solidFill>
                            <a:schemeClr val="dk1"/>
                          </a:solidFill>
                          <a:latin typeface="Times New Roman"/>
                          <a:ea typeface="Times New Roman"/>
                          <a:cs typeface="Times New Roman"/>
                          <a:sym typeface="Times New Roman"/>
                        </a:rPr>
                        <a:t>Link</a:t>
                      </a:r>
                      <a:endParaRPr sz="1500" u="none" cap="none" strike="noStrike">
                        <a:solidFill>
                          <a:schemeClr val="dk1"/>
                        </a:solidFill>
                        <a:latin typeface="Times New Roman"/>
                        <a:ea typeface="Times New Roman"/>
                        <a:cs typeface="Times New Roman"/>
                        <a:sym typeface="Times New Roman"/>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r>
              <a:tr h="485775">
                <a:tc>
                  <a:txBody>
                    <a:bodyPr/>
                    <a:lstStyle/>
                    <a:p>
                      <a:pPr indent="0" lvl="0" marL="0" marR="0" rtl="0" algn="l">
                        <a:lnSpc>
                          <a:spcPct val="150000"/>
                        </a:lnSpc>
                        <a:spcBef>
                          <a:spcPts val="0"/>
                        </a:spcBef>
                        <a:spcAft>
                          <a:spcPts val="0"/>
                        </a:spcAft>
                        <a:buClr>
                          <a:srgbClr val="000000"/>
                        </a:buClr>
                        <a:buSzPts val="1500"/>
                        <a:buFont typeface="Arial"/>
                        <a:buNone/>
                      </a:pPr>
                      <a:r>
                        <a:rPr lang="en-GB" sz="1500" u="none" cap="none" strike="noStrike">
                          <a:solidFill>
                            <a:schemeClr val="dk1"/>
                          </a:solidFill>
                          <a:latin typeface="Times New Roman"/>
                          <a:ea typeface="Times New Roman"/>
                          <a:cs typeface="Times New Roman"/>
                          <a:sym typeface="Times New Roman"/>
                        </a:rPr>
                        <a:t>MBB-ZH-03</a:t>
                      </a:r>
                      <a:endParaRPr sz="1500" u="none" cap="none" strike="noStrike">
                        <a:solidFill>
                          <a:schemeClr val="dk1"/>
                        </a:solidFill>
                        <a:latin typeface="Times New Roman"/>
                        <a:ea typeface="Times New Roman"/>
                        <a:cs typeface="Times New Roman"/>
                        <a:sym typeface="Times New Roman"/>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1500"/>
                        <a:buFont typeface="Arial"/>
                        <a:buNone/>
                      </a:pPr>
                      <a:r>
                        <a:rPr lang="en-GB" sz="1500" u="none" cap="none" strike="noStrike">
                          <a:solidFill>
                            <a:schemeClr val="dk1"/>
                          </a:solidFill>
                          <a:latin typeface="Times New Roman"/>
                          <a:ea typeface="Times New Roman"/>
                          <a:cs typeface="Times New Roman"/>
                          <a:sym typeface="Times New Roman"/>
                        </a:rPr>
                        <a:t>breadboard Kit</a:t>
                      </a:r>
                      <a:endParaRPr sz="1500" u="none" cap="none" strike="noStrike">
                        <a:solidFill>
                          <a:schemeClr val="dk1"/>
                        </a:solidFill>
                        <a:latin typeface="Times New Roman"/>
                        <a:ea typeface="Times New Roman"/>
                        <a:cs typeface="Times New Roman"/>
                        <a:sym typeface="Times New Roman"/>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1500"/>
                        <a:buFont typeface="Arial"/>
                        <a:buNone/>
                      </a:pPr>
                      <a:r>
                        <a:rPr lang="en-GB" sz="1500" u="none" cap="none" strike="noStrike">
                          <a:solidFill>
                            <a:schemeClr val="dk1"/>
                          </a:solidFill>
                          <a:highlight>
                            <a:srgbClr val="FFFFFF"/>
                          </a:highlight>
                          <a:latin typeface="Times New Roman"/>
                          <a:ea typeface="Times New Roman"/>
                          <a:cs typeface="Times New Roman"/>
                          <a:sym typeface="Times New Roman"/>
                        </a:rPr>
                        <a:t>13.99</a:t>
                      </a:r>
                      <a:endParaRPr sz="1500" u="none" cap="none" strike="noStrike">
                        <a:solidFill>
                          <a:schemeClr val="dk1"/>
                        </a:solidFill>
                        <a:latin typeface="Times New Roman"/>
                        <a:ea typeface="Times New Roman"/>
                        <a:cs typeface="Times New Roman"/>
                        <a:sym typeface="Times New Roman"/>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1500"/>
                        <a:buFont typeface="Arial"/>
                        <a:buNone/>
                      </a:pPr>
                      <a:r>
                        <a:rPr lang="en-GB" sz="1500" u="sng" cap="none" strike="noStrike">
                          <a:solidFill>
                            <a:schemeClr val="hlink"/>
                          </a:solidFill>
                          <a:latin typeface="Times New Roman"/>
                          <a:ea typeface="Times New Roman"/>
                          <a:cs typeface="Times New Roman"/>
                          <a:sym typeface="Times New Roman"/>
                          <a:hlinkClick r:id="rId3"/>
                        </a:rPr>
                        <a:t>https://www.amazon.ca/gp/product/B091CFCZYB/ref=ppx_yo_dt_b_asin_title_o01_s00?ie=UTF8&amp;psc=1</a:t>
                      </a:r>
                      <a:endParaRPr sz="1500" u="none" cap="none" strike="noStrike">
                        <a:solidFill>
                          <a:schemeClr val="dk1"/>
                        </a:solidFill>
                        <a:latin typeface="Times New Roman"/>
                        <a:ea typeface="Times New Roman"/>
                        <a:cs typeface="Times New Roman"/>
                        <a:sym typeface="Times New Roman"/>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30350">
                <a:tc>
                  <a:txBody>
                    <a:bodyPr/>
                    <a:lstStyle/>
                    <a:p>
                      <a:pPr indent="0" lvl="0" marL="0" marR="0" rtl="0" algn="l">
                        <a:lnSpc>
                          <a:spcPct val="150000"/>
                        </a:lnSpc>
                        <a:spcBef>
                          <a:spcPts val="0"/>
                        </a:spcBef>
                        <a:spcAft>
                          <a:spcPts val="0"/>
                        </a:spcAft>
                        <a:buClr>
                          <a:srgbClr val="000000"/>
                        </a:buClr>
                        <a:buSzPts val="1500"/>
                        <a:buFont typeface="Arial"/>
                        <a:buNone/>
                      </a:pPr>
                      <a:r>
                        <a:rPr lang="en-GB" sz="1500" u="none" cap="none" strike="noStrike">
                          <a:solidFill>
                            <a:schemeClr val="dk1"/>
                          </a:solidFill>
                          <a:latin typeface="Times New Roman"/>
                          <a:ea typeface="Times New Roman"/>
                          <a:cs typeface="Times New Roman"/>
                          <a:sym typeface="Times New Roman"/>
                        </a:rPr>
                        <a:t>EFR-W0P25-A:MF</a:t>
                      </a:r>
                      <a:endParaRPr/>
                    </a:p>
                    <a:p>
                      <a:pPr indent="0" lvl="0" marL="0" marR="0" rtl="0" algn="l">
                        <a:lnSpc>
                          <a:spcPct val="150000"/>
                        </a:lnSpc>
                        <a:spcBef>
                          <a:spcPts val="0"/>
                        </a:spcBef>
                        <a:spcAft>
                          <a:spcPts val="0"/>
                        </a:spcAft>
                        <a:buClr>
                          <a:srgbClr val="000000"/>
                        </a:buClr>
                        <a:buSzPts val="1500"/>
                        <a:buFont typeface="Arial"/>
                        <a:buNone/>
                      </a:pPr>
                      <a:r>
                        <a:t/>
                      </a:r>
                      <a:endParaRPr sz="1500" u="none" cap="none" strike="noStrike">
                        <a:solidFill>
                          <a:schemeClr val="dk1"/>
                        </a:solidFill>
                        <a:latin typeface="Times New Roman"/>
                        <a:ea typeface="Times New Roman"/>
                        <a:cs typeface="Times New Roman"/>
                        <a:sym typeface="Times New Roman"/>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1500"/>
                        <a:buFont typeface="Arial"/>
                        <a:buNone/>
                      </a:pPr>
                      <a:r>
                        <a:rPr lang="en-GB" sz="1500" u="none" cap="none" strike="noStrike">
                          <a:solidFill>
                            <a:schemeClr val="dk1"/>
                          </a:solidFill>
                          <a:latin typeface="Times New Roman"/>
                          <a:ea typeface="Times New Roman"/>
                          <a:cs typeface="Times New Roman"/>
                          <a:sym typeface="Times New Roman"/>
                        </a:rPr>
                        <a:t>4.7K ohm Resistor</a:t>
                      </a:r>
                      <a:endParaRPr sz="1500" u="none" cap="none" strike="noStrike">
                        <a:solidFill>
                          <a:schemeClr val="dk1"/>
                        </a:solidFill>
                        <a:latin typeface="Times New Roman"/>
                        <a:ea typeface="Times New Roman"/>
                        <a:cs typeface="Times New Roman"/>
                        <a:sym typeface="Times New Roman"/>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1500"/>
                        <a:buFont typeface="Arial"/>
                        <a:buNone/>
                      </a:pPr>
                      <a:r>
                        <a:rPr lang="en-GB" sz="1500" u="none" cap="none" strike="noStrike">
                          <a:solidFill>
                            <a:schemeClr val="dk1"/>
                          </a:solidFill>
                          <a:latin typeface="Times New Roman"/>
                          <a:ea typeface="Times New Roman"/>
                          <a:cs typeface="Times New Roman"/>
                          <a:sym typeface="Times New Roman"/>
                        </a:rPr>
                        <a:t>10</a:t>
                      </a:r>
                      <a:endParaRPr sz="1500" u="none" cap="none" strike="noStrike">
                        <a:solidFill>
                          <a:schemeClr val="dk1"/>
                        </a:solidFill>
                        <a:latin typeface="Times New Roman"/>
                        <a:ea typeface="Times New Roman"/>
                        <a:cs typeface="Times New Roman"/>
                        <a:sym typeface="Times New Roman"/>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1500"/>
                        <a:buFont typeface="Arial"/>
                        <a:buNone/>
                      </a:pPr>
                      <a:r>
                        <a:rPr lang="en-GB" sz="1500" u="sng" cap="none" strike="noStrike">
                          <a:solidFill>
                            <a:schemeClr val="hlink"/>
                          </a:solidFill>
                          <a:latin typeface="Times New Roman"/>
                          <a:ea typeface="Times New Roman"/>
                          <a:cs typeface="Times New Roman"/>
                          <a:sym typeface="Times New Roman"/>
                          <a:hlinkClick r:id="rId4"/>
                        </a:rPr>
                        <a:t>https://www.amazon.sg/EDGELEC-4-7K-ohm-±1-Resistance/dp/B07HDFHPP3</a:t>
                      </a:r>
                      <a:endParaRPr sz="1500" u="none" cap="none" strike="noStrike">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500"/>
                        <a:buFont typeface="Arial"/>
                        <a:buNone/>
                      </a:pPr>
                      <a:r>
                        <a:t/>
                      </a:r>
                      <a:endParaRPr sz="1500" u="none" cap="none" strike="noStrike">
                        <a:solidFill>
                          <a:schemeClr val="dk1"/>
                        </a:solidFill>
                        <a:latin typeface="Times New Roman"/>
                        <a:ea typeface="Times New Roman"/>
                        <a:cs typeface="Times New Roman"/>
                        <a:sym typeface="Times New Roman"/>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19100">
                <a:tc>
                  <a:txBody>
                    <a:bodyPr/>
                    <a:lstStyle/>
                    <a:p>
                      <a:pPr indent="0" lvl="0" marL="0" marR="0" rtl="0" algn="l">
                        <a:lnSpc>
                          <a:spcPct val="150000"/>
                        </a:lnSpc>
                        <a:spcBef>
                          <a:spcPts val="0"/>
                        </a:spcBef>
                        <a:spcAft>
                          <a:spcPts val="0"/>
                        </a:spcAft>
                        <a:buClr>
                          <a:srgbClr val="000000"/>
                        </a:buClr>
                        <a:buSzPts val="1500"/>
                        <a:buFont typeface="Arial"/>
                        <a:buNone/>
                      </a:pPr>
                      <a:r>
                        <a:rPr lang="en-GB" sz="1500" u="none" cap="none" strike="noStrike">
                          <a:solidFill>
                            <a:schemeClr val="dk1"/>
                          </a:solidFill>
                          <a:latin typeface="Times New Roman"/>
                          <a:ea typeface="Times New Roman"/>
                          <a:cs typeface="Times New Roman"/>
                          <a:sym typeface="Times New Roman"/>
                        </a:rPr>
                        <a:t>SPARKFUN BEGINNER TOOL KIT</a:t>
                      </a:r>
                      <a:endParaRPr sz="1500" u="none" cap="none" strike="noStrike">
                        <a:solidFill>
                          <a:schemeClr val="dk1"/>
                        </a:solidFill>
                        <a:latin typeface="Times New Roman"/>
                        <a:ea typeface="Times New Roman"/>
                        <a:cs typeface="Times New Roman"/>
                        <a:sym typeface="Times New Roman"/>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1500"/>
                        <a:buFont typeface="Arial"/>
                        <a:buNone/>
                      </a:pPr>
                      <a:r>
                        <a:rPr lang="en-GB" sz="1500" u="none" cap="none" strike="noStrike">
                          <a:solidFill>
                            <a:schemeClr val="dk1"/>
                          </a:solidFill>
                          <a:latin typeface="Times New Roman"/>
                          <a:ea typeface="Times New Roman"/>
                          <a:cs typeface="Times New Roman"/>
                          <a:sym typeface="Times New Roman"/>
                        </a:rPr>
                        <a:t>Basic Electronics Kit (Cutters, Wires, Multimeters, etc)</a:t>
                      </a:r>
                      <a:endParaRPr sz="1500" u="none" cap="none" strike="noStrike">
                        <a:solidFill>
                          <a:schemeClr val="dk1"/>
                        </a:solidFill>
                        <a:latin typeface="Times New Roman"/>
                        <a:ea typeface="Times New Roman"/>
                        <a:cs typeface="Times New Roman"/>
                        <a:sym typeface="Times New Roman"/>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1500"/>
                        <a:buFont typeface="Arial"/>
                        <a:buNone/>
                      </a:pPr>
                      <a:r>
                        <a:rPr lang="en-GB" sz="1500" u="none" cap="none" strike="noStrike">
                          <a:solidFill>
                            <a:schemeClr val="dk1"/>
                          </a:solidFill>
                          <a:highlight>
                            <a:srgbClr val="FFFFFF"/>
                          </a:highlight>
                          <a:latin typeface="Times New Roman"/>
                          <a:ea typeface="Times New Roman"/>
                          <a:cs typeface="Times New Roman"/>
                          <a:sym typeface="Times New Roman"/>
                        </a:rPr>
                        <a:t>70</a:t>
                      </a:r>
                      <a:endParaRPr sz="1500" u="none" cap="none" strike="noStrike">
                        <a:solidFill>
                          <a:schemeClr val="dk1"/>
                        </a:solidFill>
                        <a:latin typeface="Times New Roman"/>
                        <a:ea typeface="Times New Roman"/>
                        <a:cs typeface="Times New Roman"/>
                        <a:sym typeface="Times New Roman"/>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1500"/>
                        <a:buFont typeface="Arial"/>
                        <a:buNone/>
                      </a:pPr>
                      <a:r>
                        <a:rPr lang="en-GB" sz="1500" u="sng" cap="none" strike="noStrike">
                          <a:solidFill>
                            <a:schemeClr val="hlink"/>
                          </a:solidFill>
                          <a:latin typeface="Times New Roman"/>
                          <a:ea typeface="Times New Roman"/>
                          <a:cs typeface="Times New Roman"/>
                          <a:sym typeface="Times New Roman"/>
                          <a:hlinkClick r:id="rId5"/>
                        </a:rPr>
                        <a:t>https://elmwoodelectronics.ca/products/14681</a:t>
                      </a:r>
                      <a:endParaRPr sz="1500" u="none" cap="none" strike="noStrike">
                        <a:solidFill>
                          <a:schemeClr val="dk1"/>
                        </a:solidFill>
                        <a:latin typeface="Times New Roman"/>
                        <a:ea typeface="Times New Roman"/>
                        <a:cs typeface="Times New Roman"/>
                        <a:sym typeface="Times New Roman"/>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52450">
                <a:tc>
                  <a:txBody>
                    <a:bodyPr/>
                    <a:lstStyle/>
                    <a:p>
                      <a:pPr indent="0" lvl="0" marL="0" marR="0" rtl="0" algn="l">
                        <a:lnSpc>
                          <a:spcPct val="150000"/>
                        </a:lnSpc>
                        <a:spcBef>
                          <a:spcPts val="0"/>
                        </a:spcBef>
                        <a:spcAft>
                          <a:spcPts val="0"/>
                        </a:spcAft>
                        <a:buClr>
                          <a:srgbClr val="000000"/>
                        </a:buClr>
                        <a:buSzPts val="1500"/>
                        <a:buFont typeface="Arial"/>
                        <a:buNone/>
                      </a:pPr>
                      <a:r>
                        <a:rPr lang="en-GB" sz="1500" u="none" cap="none" strike="noStrike">
                          <a:solidFill>
                            <a:schemeClr val="dk1"/>
                          </a:solidFill>
                          <a:latin typeface="Times New Roman"/>
                          <a:ea typeface="Times New Roman"/>
                          <a:cs typeface="Times New Roman"/>
                          <a:sym typeface="Times New Roman"/>
                        </a:rPr>
                        <a:t>NEO-6M</a:t>
                      </a:r>
                      <a:endParaRPr sz="1500" u="none" cap="none" strike="noStrike">
                        <a:solidFill>
                          <a:schemeClr val="dk1"/>
                        </a:solidFill>
                        <a:latin typeface="Times New Roman"/>
                        <a:ea typeface="Times New Roman"/>
                        <a:cs typeface="Times New Roman"/>
                        <a:sym typeface="Times New Roman"/>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1500"/>
                        <a:buFont typeface="Arial"/>
                        <a:buNone/>
                      </a:pPr>
                      <a:r>
                        <a:rPr lang="en-GB" sz="1500" u="none" cap="none" strike="noStrike">
                          <a:solidFill>
                            <a:schemeClr val="dk1"/>
                          </a:solidFill>
                          <a:latin typeface="Times New Roman"/>
                          <a:ea typeface="Times New Roman"/>
                          <a:cs typeface="Times New Roman"/>
                          <a:sym typeface="Times New Roman"/>
                        </a:rPr>
                        <a:t>GPS Module</a:t>
                      </a:r>
                      <a:endParaRPr sz="1500" u="none" cap="none" strike="noStrike">
                        <a:solidFill>
                          <a:schemeClr val="dk1"/>
                        </a:solidFill>
                        <a:latin typeface="Times New Roman"/>
                        <a:ea typeface="Times New Roman"/>
                        <a:cs typeface="Times New Roman"/>
                        <a:sym typeface="Times New Roman"/>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1500"/>
                        <a:buFont typeface="Arial"/>
                        <a:buNone/>
                      </a:pPr>
                      <a:r>
                        <a:rPr lang="en-GB" sz="1500" u="none" cap="none" strike="noStrike">
                          <a:solidFill>
                            <a:schemeClr val="dk1"/>
                          </a:solidFill>
                          <a:latin typeface="Times New Roman"/>
                          <a:ea typeface="Times New Roman"/>
                          <a:cs typeface="Times New Roman"/>
                          <a:sym typeface="Times New Roman"/>
                        </a:rPr>
                        <a:t>12.18</a:t>
                      </a:r>
                      <a:endParaRPr sz="1500" u="none" cap="none" strike="noStrike">
                        <a:solidFill>
                          <a:schemeClr val="dk1"/>
                        </a:solidFill>
                        <a:latin typeface="Times New Roman"/>
                        <a:ea typeface="Times New Roman"/>
                        <a:cs typeface="Times New Roman"/>
                        <a:sym typeface="Times New Roman"/>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1500"/>
                        <a:buFont typeface="Arial"/>
                        <a:buNone/>
                      </a:pPr>
                      <a:r>
                        <a:rPr lang="en-GB" sz="1500" u="sng" cap="none" strike="noStrike">
                          <a:solidFill>
                            <a:schemeClr val="hlink"/>
                          </a:solidFill>
                          <a:latin typeface="Times New Roman"/>
                          <a:ea typeface="Times New Roman"/>
                          <a:cs typeface="Times New Roman"/>
                          <a:sym typeface="Times New Roman"/>
                          <a:hlinkClick r:id="rId6"/>
                        </a:rPr>
                        <a:t>https://www.walmart.ca/en/ip/396CEYMXA43T</a:t>
                      </a:r>
                      <a:endParaRPr sz="1500" u="none" cap="none" strike="noStrike">
                        <a:solidFill>
                          <a:schemeClr val="dk1"/>
                        </a:solidFill>
                        <a:latin typeface="Times New Roman"/>
                        <a:ea typeface="Times New Roman"/>
                        <a:cs typeface="Times New Roman"/>
                        <a:sym typeface="Times New Roman"/>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3575">
                <a:tc gridSpan="3">
                  <a:txBody>
                    <a:bodyPr/>
                    <a:lstStyle/>
                    <a:p>
                      <a:pPr indent="0" lvl="0" marL="0" marR="0" rtl="0" algn="l">
                        <a:lnSpc>
                          <a:spcPct val="150000"/>
                        </a:lnSpc>
                        <a:spcBef>
                          <a:spcPts val="0"/>
                        </a:spcBef>
                        <a:spcAft>
                          <a:spcPts val="0"/>
                        </a:spcAft>
                        <a:buClr>
                          <a:srgbClr val="000000"/>
                        </a:buClr>
                        <a:buSzPts val="1500"/>
                        <a:buFont typeface="Arial"/>
                        <a:buNone/>
                      </a:pPr>
                      <a:r>
                        <a:rPr lang="en-GB" sz="1500" u="none" cap="none" strike="noStrike">
                          <a:solidFill>
                            <a:schemeClr val="dk1"/>
                          </a:solidFill>
                          <a:latin typeface="Times New Roman"/>
                          <a:ea typeface="Times New Roman"/>
                          <a:cs typeface="Times New Roman"/>
                          <a:sym typeface="Times New Roman"/>
                        </a:rPr>
                        <a:t>Total amount:</a:t>
                      </a:r>
                      <a:endParaRPr sz="1500" u="none" cap="none" strike="noStrike">
                        <a:solidFill>
                          <a:schemeClr val="dk1"/>
                        </a:solidFill>
                        <a:latin typeface="Times New Roman"/>
                        <a:ea typeface="Times New Roman"/>
                        <a:cs typeface="Times New Roman"/>
                        <a:sym typeface="Times New Roman"/>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a:txBody>
                    <a:bodyPr/>
                    <a:lstStyle/>
                    <a:p>
                      <a:pPr indent="0" lvl="0" marL="0" marR="0" rtl="0" algn="l">
                        <a:lnSpc>
                          <a:spcPct val="150000"/>
                        </a:lnSpc>
                        <a:spcBef>
                          <a:spcPts val="0"/>
                        </a:spcBef>
                        <a:spcAft>
                          <a:spcPts val="0"/>
                        </a:spcAft>
                        <a:buClr>
                          <a:srgbClr val="000000"/>
                        </a:buClr>
                        <a:buSzPts val="1500"/>
                        <a:buFont typeface="Arial"/>
                        <a:buNone/>
                      </a:pPr>
                      <a:r>
                        <a:rPr lang="en-GB" sz="1500" u="none" cap="none" strike="noStrike">
                          <a:solidFill>
                            <a:schemeClr val="dk1"/>
                          </a:solidFill>
                          <a:latin typeface="Times New Roman"/>
                          <a:ea typeface="Times New Roman"/>
                          <a:cs typeface="Times New Roman"/>
                          <a:sym typeface="Times New Roman"/>
                        </a:rPr>
                        <a:t>225.26 CAD</a:t>
                      </a:r>
                      <a:endParaRPr sz="1500" u="none" cap="none" strike="noStrike">
                        <a:solidFill>
                          <a:schemeClr val="dk1"/>
                        </a:solidFill>
                        <a:latin typeface="Times New Roman"/>
                        <a:ea typeface="Times New Roman"/>
                        <a:cs typeface="Times New Roman"/>
                        <a:sym typeface="Times New Roman"/>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7"/>
          <p:cNvSpPr txBox="1"/>
          <p:nvPr/>
        </p:nvSpPr>
        <p:spPr>
          <a:xfrm>
            <a:off x="1375612" y="132864"/>
            <a:ext cx="10738200" cy="67707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i="0" lang="en-GB" sz="3200" u="none" cap="none" strike="noStrike">
                <a:solidFill>
                  <a:srgbClr val="333333"/>
                </a:solidFill>
                <a:latin typeface="Open Sans"/>
                <a:ea typeface="Open Sans"/>
                <a:cs typeface="Open Sans"/>
                <a:sym typeface="Open Sans"/>
              </a:rPr>
              <a:t>ESP32 Wireless Module</a:t>
            </a:r>
            <a:endParaRPr/>
          </a:p>
        </p:txBody>
      </p:sp>
      <p:sp>
        <p:nvSpPr>
          <p:cNvPr id="117" name="Google Shape;117;p17"/>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118" name="Google Shape;118;p17"/>
          <p:cNvPicPr preferRelativeResize="0"/>
          <p:nvPr/>
        </p:nvPicPr>
        <p:blipFill rotWithShape="1">
          <a:blip r:embed="rId3">
            <a:alphaModFix/>
          </a:blip>
          <a:srcRect b="0" l="0" r="0" t="0"/>
          <a:stretch/>
        </p:blipFill>
        <p:spPr>
          <a:xfrm>
            <a:off x="1296140" y="1305017"/>
            <a:ext cx="8549196" cy="464302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8"/>
          <p:cNvSpPr txBox="1"/>
          <p:nvPr/>
        </p:nvSpPr>
        <p:spPr>
          <a:xfrm>
            <a:off x="1375612" y="132864"/>
            <a:ext cx="107382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i="0" lang="en-GB" sz="3400" u="none" cap="none" strike="noStrike">
                <a:solidFill>
                  <a:srgbClr val="333333"/>
                </a:solidFill>
                <a:latin typeface="Times New Roman"/>
                <a:ea typeface="Times New Roman"/>
                <a:cs typeface="Times New Roman"/>
                <a:sym typeface="Times New Roman"/>
              </a:rPr>
              <a:t>ESP32 Wireless Module</a:t>
            </a:r>
            <a:endParaRPr sz="1600">
              <a:latin typeface="Times New Roman"/>
              <a:ea typeface="Times New Roman"/>
              <a:cs typeface="Times New Roman"/>
              <a:sym typeface="Times New Roman"/>
            </a:endParaRPr>
          </a:p>
        </p:txBody>
      </p:sp>
      <p:sp>
        <p:nvSpPr>
          <p:cNvPr id="125" name="Google Shape;125;p18"/>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t/>
            </a:r>
            <a:endParaRPr i="0" sz="1600" u="none" cap="none" strike="noStrike">
              <a:solidFill>
                <a:srgbClr val="000000"/>
              </a:solidFill>
              <a:latin typeface="Times New Roman"/>
              <a:ea typeface="Times New Roman"/>
              <a:cs typeface="Times New Roman"/>
              <a:sym typeface="Times New Roman"/>
            </a:endParaRPr>
          </a:p>
        </p:txBody>
      </p:sp>
      <p:sp>
        <p:nvSpPr>
          <p:cNvPr id="126" name="Google Shape;126;p18"/>
          <p:cNvSpPr txBox="1"/>
          <p:nvPr/>
        </p:nvSpPr>
        <p:spPr>
          <a:xfrm>
            <a:off x="1537951" y="1154100"/>
            <a:ext cx="9423300" cy="55104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en-GB" sz="1600" u="sng" cap="none" strike="noStrike">
                <a:solidFill>
                  <a:srgbClr val="000000"/>
                </a:solidFill>
                <a:latin typeface="Times New Roman"/>
                <a:ea typeface="Times New Roman"/>
                <a:cs typeface="Times New Roman"/>
                <a:sym typeface="Times New Roman"/>
              </a:rPr>
              <a:t>FEATURES</a:t>
            </a:r>
            <a:endParaRPr sz="1600">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t/>
            </a:r>
            <a:endParaRPr b="1" i="0" sz="1600" u="sng"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i="0" lang="en-GB" sz="1600" u="none" cap="none" strike="noStrike">
                <a:solidFill>
                  <a:schemeClr val="dk1"/>
                </a:solidFill>
                <a:latin typeface="Times New Roman"/>
                <a:ea typeface="Times New Roman"/>
                <a:cs typeface="Times New Roman"/>
                <a:sym typeface="Times New Roman"/>
              </a:rPr>
              <a:t>The ESP32 is an updated version of the ESP8266.The ESP32 improved upon the ESP32 design in a number of ways.  It offers both Bluetooth and BLE (Bluetooth Low Energy), whereas the ESP8266 only has WiFi (which, of course, the ESP32 also has). It is faster and is available in a dual-core design. It is also capable of operating in an ultra-low-power mode, ideal for battery-powered applications</a:t>
            </a:r>
            <a:endParaRPr sz="1600">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t/>
            </a:r>
            <a:endParaRPr i="0" sz="1600" u="none" cap="none" strike="noStrike">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i="0" lang="en-GB" sz="1600" u="none" cap="none" strike="noStrike">
                <a:solidFill>
                  <a:schemeClr val="dk1"/>
                </a:solidFill>
                <a:latin typeface="Times New Roman"/>
                <a:ea typeface="Times New Roman"/>
                <a:cs typeface="Times New Roman"/>
                <a:sym typeface="Times New Roman"/>
              </a:rPr>
              <a:t>Main features include</a:t>
            </a:r>
            <a:endParaRPr sz="1600">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t/>
            </a:r>
            <a:endParaRPr i="0" sz="1600" u="none" cap="none" strike="noStrike">
              <a:solidFill>
                <a:schemeClr val="dk1"/>
              </a:solidFill>
              <a:latin typeface="Times New Roman"/>
              <a:ea typeface="Times New Roman"/>
              <a:cs typeface="Times New Roman"/>
              <a:sym typeface="Times New Roman"/>
            </a:endParaRPr>
          </a:p>
          <a:p>
            <a:pPr indent="-101600" lvl="0" marL="0" marR="0" rtl="0" algn="l">
              <a:lnSpc>
                <a:spcPct val="150000"/>
              </a:lnSpc>
              <a:spcBef>
                <a:spcPts val="0"/>
              </a:spcBef>
              <a:spcAft>
                <a:spcPts val="0"/>
              </a:spcAft>
              <a:buClr>
                <a:srgbClr val="000000"/>
              </a:buClr>
              <a:buSzPts val="1600"/>
              <a:buFont typeface="Times New Roman"/>
              <a:buChar char="•"/>
            </a:pPr>
            <a:r>
              <a:rPr i="0" lang="en-GB" sz="1600" u="none" cap="none" strike="noStrike">
                <a:solidFill>
                  <a:schemeClr val="dk1"/>
                </a:solidFill>
                <a:latin typeface="Times New Roman"/>
                <a:ea typeface="Times New Roman"/>
                <a:cs typeface="Times New Roman"/>
                <a:sym typeface="Times New Roman"/>
              </a:rPr>
              <a:t>Up to 18 12-bit Analog to Digital converters.</a:t>
            </a:r>
            <a:endParaRPr sz="1600">
              <a:latin typeface="Times New Roman"/>
              <a:ea typeface="Times New Roman"/>
              <a:cs typeface="Times New Roman"/>
              <a:sym typeface="Times New Roman"/>
            </a:endParaRPr>
          </a:p>
          <a:p>
            <a:pPr indent="-101600" lvl="0" marL="0" marR="0" rtl="0" algn="l">
              <a:lnSpc>
                <a:spcPct val="150000"/>
              </a:lnSpc>
              <a:spcBef>
                <a:spcPts val="0"/>
              </a:spcBef>
              <a:spcAft>
                <a:spcPts val="0"/>
              </a:spcAft>
              <a:buClr>
                <a:srgbClr val="000000"/>
              </a:buClr>
              <a:buSzPts val="1600"/>
              <a:buFont typeface="Times New Roman"/>
              <a:buChar char="•"/>
            </a:pPr>
            <a:r>
              <a:rPr i="0" lang="en-GB" sz="1600" u="none" cap="none" strike="noStrike">
                <a:solidFill>
                  <a:schemeClr val="dk1"/>
                </a:solidFill>
                <a:latin typeface="Times New Roman"/>
                <a:ea typeface="Times New Roman"/>
                <a:cs typeface="Times New Roman"/>
                <a:sym typeface="Times New Roman"/>
              </a:rPr>
              <a:t>Two 8-bit Digital to Analog converters.</a:t>
            </a:r>
            <a:endParaRPr sz="1600">
              <a:latin typeface="Times New Roman"/>
              <a:ea typeface="Times New Roman"/>
              <a:cs typeface="Times New Roman"/>
              <a:sym typeface="Times New Roman"/>
            </a:endParaRPr>
          </a:p>
          <a:p>
            <a:pPr indent="-101600" lvl="0" marL="0" marR="0" rtl="0" algn="l">
              <a:lnSpc>
                <a:spcPct val="150000"/>
              </a:lnSpc>
              <a:spcBef>
                <a:spcPts val="0"/>
              </a:spcBef>
              <a:spcAft>
                <a:spcPts val="0"/>
              </a:spcAft>
              <a:buClr>
                <a:srgbClr val="000000"/>
              </a:buClr>
              <a:buSzPts val="1600"/>
              <a:buFont typeface="Times New Roman"/>
              <a:buChar char="•"/>
            </a:pPr>
            <a:r>
              <a:rPr i="0" lang="en-GB" sz="1600" u="none" cap="none" strike="noStrike">
                <a:solidFill>
                  <a:schemeClr val="dk1"/>
                </a:solidFill>
                <a:latin typeface="Times New Roman"/>
                <a:ea typeface="Times New Roman"/>
                <a:cs typeface="Times New Roman"/>
                <a:sym typeface="Times New Roman"/>
              </a:rPr>
              <a:t>10 capacitive touch switch sensors.</a:t>
            </a:r>
            <a:endParaRPr sz="1600">
              <a:latin typeface="Times New Roman"/>
              <a:ea typeface="Times New Roman"/>
              <a:cs typeface="Times New Roman"/>
              <a:sym typeface="Times New Roman"/>
            </a:endParaRPr>
          </a:p>
          <a:p>
            <a:pPr indent="-101600" lvl="0" marL="0" marR="0" rtl="0" algn="l">
              <a:lnSpc>
                <a:spcPct val="150000"/>
              </a:lnSpc>
              <a:spcBef>
                <a:spcPts val="0"/>
              </a:spcBef>
              <a:spcAft>
                <a:spcPts val="0"/>
              </a:spcAft>
              <a:buClr>
                <a:srgbClr val="000000"/>
              </a:buClr>
              <a:buSzPts val="1600"/>
              <a:buFont typeface="Times New Roman"/>
              <a:buChar char="•"/>
            </a:pPr>
            <a:r>
              <a:rPr i="0" lang="en-GB" sz="1600" u="none" cap="none" strike="noStrike">
                <a:solidFill>
                  <a:schemeClr val="dk1"/>
                </a:solidFill>
                <a:latin typeface="Times New Roman"/>
                <a:ea typeface="Times New Roman"/>
                <a:cs typeface="Times New Roman"/>
                <a:sym typeface="Times New Roman"/>
              </a:rPr>
              <a:t>Four SPI channels.</a:t>
            </a:r>
            <a:endParaRPr sz="1600">
              <a:latin typeface="Times New Roman"/>
              <a:ea typeface="Times New Roman"/>
              <a:cs typeface="Times New Roman"/>
              <a:sym typeface="Times New Roman"/>
            </a:endParaRPr>
          </a:p>
          <a:p>
            <a:pPr indent="-101600" lvl="0" marL="0" marR="0" rtl="0" algn="l">
              <a:lnSpc>
                <a:spcPct val="150000"/>
              </a:lnSpc>
              <a:spcBef>
                <a:spcPts val="0"/>
              </a:spcBef>
              <a:spcAft>
                <a:spcPts val="0"/>
              </a:spcAft>
              <a:buClr>
                <a:srgbClr val="000000"/>
              </a:buClr>
              <a:buSzPts val="1600"/>
              <a:buFont typeface="Times New Roman"/>
              <a:buChar char="•"/>
            </a:pPr>
            <a:r>
              <a:rPr i="0" lang="en-GB" sz="1600" u="none" cap="none" strike="noStrike">
                <a:solidFill>
                  <a:schemeClr val="dk1"/>
                </a:solidFill>
                <a:latin typeface="Times New Roman"/>
                <a:ea typeface="Times New Roman"/>
                <a:cs typeface="Times New Roman"/>
                <a:sym typeface="Times New Roman"/>
              </a:rPr>
              <a:t>Two I2C interfaces.</a:t>
            </a:r>
            <a:endParaRPr sz="1600">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t/>
            </a:r>
            <a:endParaRPr b="1" i="0" sz="1600" u="sng"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022 Unit 5-Master (1)">
  <a:themeElements>
    <a:clrScheme name="Red Violet">
      <a:dk1>
        <a:srgbClr val="000000"/>
      </a:dk1>
      <a:lt1>
        <a:srgbClr val="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